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9" r:id="rId4"/>
  </p:sldMasterIdLst>
  <p:notesMasterIdLst>
    <p:notesMasterId r:id="rId26"/>
  </p:notesMasterIdLst>
  <p:handoutMasterIdLst>
    <p:handoutMasterId r:id="rId27"/>
  </p:handoutMasterIdLst>
  <p:sldIdLst>
    <p:sldId id="258" r:id="rId5"/>
    <p:sldId id="268" r:id="rId6"/>
    <p:sldId id="269" r:id="rId7"/>
    <p:sldId id="277" r:id="rId8"/>
    <p:sldId id="278" r:id="rId9"/>
    <p:sldId id="279" r:id="rId10"/>
    <p:sldId id="280" r:id="rId11"/>
    <p:sldId id="270" r:id="rId12"/>
    <p:sldId id="281" r:id="rId13"/>
    <p:sldId id="289" r:id="rId14"/>
    <p:sldId id="273" r:id="rId15"/>
    <p:sldId id="290" r:id="rId16"/>
    <p:sldId id="282" r:id="rId17"/>
    <p:sldId id="284" r:id="rId18"/>
    <p:sldId id="287" r:id="rId19"/>
    <p:sldId id="288" r:id="rId20"/>
    <p:sldId id="266" r:id="rId21"/>
    <p:sldId id="291" r:id="rId22"/>
    <p:sldId id="292" r:id="rId23"/>
    <p:sldId id="293" r:id="rId24"/>
    <p:sldId id="27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7"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2B3"/>
    <a:srgbClr val="4E718F"/>
    <a:srgbClr val="0072C7"/>
    <a:srgbClr val="666666"/>
    <a:srgbClr val="0D1D51"/>
    <a:srgbClr val="2C56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F0D97B-C88C-46C1-8091-F971D19C63F6}" v="739" dt="2021-06-04T01:15:34.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111" autoAdjust="0"/>
  </p:normalViewPr>
  <p:slideViewPr>
    <p:cSldViewPr snapToGrid="0" showGuides="1">
      <p:cViewPr varScale="1">
        <p:scale>
          <a:sx n="50" d="100"/>
          <a:sy n="50" d="100"/>
        </p:scale>
        <p:origin x="1109" y="58"/>
      </p:cViewPr>
      <p:guideLst>
        <p:guide orient="horz" pos="4247"/>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003" y="-100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Vicknair Lewis" userId="8e3c99b7055ae3b5" providerId="LiveId" clId="{9DF0D97B-C88C-46C1-8091-F971D19C63F6}"/>
    <pc:docChg chg="undo redo custSel addSld delSld modSld sldOrd">
      <pc:chgData name="Rebecca Vicknair Lewis" userId="8e3c99b7055ae3b5" providerId="LiveId" clId="{9DF0D97B-C88C-46C1-8091-F971D19C63F6}" dt="2021-06-04T00:51:14.555" v="13676"/>
      <pc:docMkLst>
        <pc:docMk/>
      </pc:docMkLst>
      <pc:sldChg chg="addSp delSp modSp del mod ord modClrScheme modAnim chgLayout">
        <pc:chgData name="Rebecca Vicknair Lewis" userId="8e3c99b7055ae3b5" providerId="LiveId" clId="{9DF0D97B-C88C-46C1-8091-F971D19C63F6}" dt="2021-06-02T01:39:27.977" v="697" actId="47"/>
        <pc:sldMkLst>
          <pc:docMk/>
          <pc:sldMk cId="59582380" sldId="256"/>
        </pc:sldMkLst>
        <pc:spChg chg="mod">
          <ac:chgData name="Rebecca Vicknair Lewis" userId="8e3c99b7055ae3b5" providerId="LiveId" clId="{9DF0D97B-C88C-46C1-8091-F971D19C63F6}" dt="2021-06-02T01:31:33.304" v="545" actId="26606"/>
          <ac:spMkLst>
            <pc:docMk/>
            <pc:sldMk cId="59582380" sldId="256"/>
            <ac:spMk id="2" creationId="{E668D7CE-0756-4C36-B665-7BEB4733EF8A}"/>
          </ac:spMkLst>
        </pc:spChg>
        <pc:spChg chg="add mod">
          <ac:chgData name="Rebecca Vicknair Lewis" userId="8e3c99b7055ae3b5" providerId="LiveId" clId="{9DF0D97B-C88C-46C1-8091-F971D19C63F6}" dt="2021-06-02T01:34:20.319" v="676" actId="1076"/>
          <ac:spMkLst>
            <pc:docMk/>
            <pc:sldMk cId="59582380" sldId="256"/>
            <ac:spMk id="3" creationId="{02229507-1D80-410B-B4D0-46B3F60725EB}"/>
          </ac:spMkLst>
        </pc:spChg>
        <pc:spChg chg="mod">
          <ac:chgData name="Rebecca Vicknair Lewis" userId="8e3c99b7055ae3b5" providerId="LiveId" clId="{9DF0D97B-C88C-46C1-8091-F971D19C63F6}" dt="2021-06-02T01:32:02.784" v="631" actId="20577"/>
          <ac:spMkLst>
            <pc:docMk/>
            <pc:sldMk cId="59582380" sldId="256"/>
            <ac:spMk id="4" creationId="{E98DCA46-603B-4178-8707-30E192CE6B8D}"/>
          </ac:spMkLst>
        </pc:spChg>
        <pc:spChg chg="del mod ord">
          <ac:chgData name="Rebecca Vicknair Lewis" userId="8e3c99b7055ae3b5" providerId="LiveId" clId="{9DF0D97B-C88C-46C1-8091-F971D19C63F6}" dt="2021-06-02T01:32:24.697" v="637" actId="478"/>
          <ac:spMkLst>
            <pc:docMk/>
            <pc:sldMk cId="59582380" sldId="256"/>
            <ac:spMk id="8" creationId="{5FC6C278-4035-446A-A94B-030E792FDDF5}"/>
          </ac:spMkLst>
        </pc:spChg>
        <pc:spChg chg="add del mod">
          <ac:chgData name="Rebecca Vicknair Lewis" userId="8e3c99b7055ae3b5" providerId="LiveId" clId="{9DF0D97B-C88C-46C1-8091-F971D19C63F6}" dt="2021-06-02T01:33:32.826" v="656" actId="931"/>
          <ac:spMkLst>
            <pc:docMk/>
            <pc:sldMk cId="59582380" sldId="256"/>
            <ac:spMk id="13" creationId="{76F2AB14-8C77-4663-B74E-FDD191A36E1F}"/>
          </ac:spMkLst>
        </pc:spChg>
        <pc:picChg chg="add mod">
          <ac:chgData name="Rebecca Vicknair Lewis" userId="8e3c99b7055ae3b5" providerId="LiveId" clId="{9DF0D97B-C88C-46C1-8091-F971D19C63F6}" dt="2021-06-02T01:34:15.441" v="675" actId="1076"/>
          <ac:picMkLst>
            <pc:docMk/>
            <pc:sldMk cId="59582380" sldId="256"/>
            <ac:picMk id="6" creationId="{DF0D6C6E-72A9-4344-A3A2-F8826D948776}"/>
          </ac:picMkLst>
        </pc:picChg>
      </pc:sldChg>
      <pc:sldChg chg="del">
        <pc:chgData name="Rebecca Vicknair Lewis" userId="8e3c99b7055ae3b5" providerId="LiveId" clId="{9DF0D97B-C88C-46C1-8091-F971D19C63F6}" dt="2021-06-02T01:11:35.977" v="0" actId="47"/>
        <pc:sldMkLst>
          <pc:docMk/>
          <pc:sldMk cId="3737989870" sldId="257"/>
        </pc:sldMkLst>
      </pc:sldChg>
      <pc:sldChg chg="modSp mod setBg modNotesTx">
        <pc:chgData name="Rebecca Vicknair Lewis" userId="8e3c99b7055ae3b5" providerId="LiveId" clId="{9DF0D97B-C88C-46C1-8091-F971D19C63F6}" dt="2021-06-03T23:42:58.406" v="9704" actId="20577"/>
        <pc:sldMkLst>
          <pc:docMk/>
          <pc:sldMk cId="3167172060" sldId="258"/>
        </pc:sldMkLst>
        <pc:spChg chg="mod">
          <ac:chgData name="Rebecca Vicknair Lewis" userId="8e3c99b7055ae3b5" providerId="LiveId" clId="{9DF0D97B-C88C-46C1-8091-F971D19C63F6}" dt="2021-06-03T23:42:58.406" v="9704" actId="20577"/>
          <ac:spMkLst>
            <pc:docMk/>
            <pc:sldMk cId="3167172060" sldId="258"/>
            <ac:spMk id="5" creationId="{7705E642-6B39-47C9-94BB-D5FCE445B30B}"/>
          </ac:spMkLst>
        </pc:spChg>
      </pc:sldChg>
      <pc:sldChg chg="addSp delSp modSp mod ord modClrScheme chgLayout modNotesTx">
        <pc:chgData name="Rebecca Vicknair Lewis" userId="8e3c99b7055ae3b5" providerId="LiveId" clId="{9DF0D97B-C88C-46C1-8091-F971D19C63F6}" dt="2021-06-04T00:15:51.669" v="12889" actId="20577"/>
        <pc:sldMkLst>
          <pc:docMk/>
          <pc:sldMk cId="688656153" sldId="266"/>
        </pc:sldMkLst>
        <pc:spChg chg="mod ord">
          <ac:chgData name="Rebecca Vicknair Lewis" userId="8e3c99b7055ae3b5" providerId="LiveId" clId="{9DF0D97B-C88C-46C1-8091-F971D19C63F6}" dt="2021-06-03T03:29:29.361" v="9344" actId="26606"/>
          <ac:spMkLst>
            <pc:docMk/>
            <pc:sldMk cId="688656153" sldId="266"/>
            <ac:spMk id="4" creationId="{00000000-0000-0000-0000-000000000000}"/>
          </ac:spMkLst>
        </pc:spChg>
        <pc:spChg chg="mod ord">
          <ac:chgData name="Rebecca Vicknair Lewis" userId="8e3c99b7055ae3b5" providerId="LiveId" clId="{9DF0D97B-C88C-46C1-8091-F971D19C63F6}" dt="2021-06-03T03:32:24.578" v="9379" actId="20577"/>
          <ac:spMkLst>
            <pc:docMk/>
            <pc:sldMk cId="688656153" sldId="266"/>
            <ac:spMk id="7" creationId="{00000000-0000-0000-0000-000000000000}"/>
          </ac:spMkLst>
        </pc:spChg>
        <pc:spChg chg="add del mod">
          <ac:chgData name="Rebecca Vicknair Lewis" userId="8e3c99b7055ae3b5" providerId="LiveId" clId="{9DF0D97B-C88C-46C1-8091-F971D19C63F6}" dt="2021-06-03T03:29:21.192" v="9343" actId="931"/>
          <ac:spMkLst>
            <pc:docMk/>
            <pc:sldMk cId="688656153" sldId="266"/>
            <ac:spMk id="12" creationId="{7497FA18-9649-483C-B838-2C80319643E1}"/>
          </ac:spMkLst>
        </pc:spChg>
        <pc:graphicFrameChg chg="add mod modGraphic">
          <ac:chgData name="Rebecca Vicknair Lewis" userId="8e3c99b7055ae3b5" providerId="LiveId" clId="{9DF0D97B-C88C-46C1-8091-F971D19C63F6}" dt="2021-06-03T03:30:05.405" v="9346" actId="14100"/>
          <ac:graphicFrameMkLst>
            <pc:docMk/>
            <pc:sldMk cId="688656153" sldId="266"/>
            <ac:graphicFrameMk id="6" creationId="{BEE52E89-C526-4F73-86FB-0EB31587CD33}"/>
          </ac:graphicFrameMkLst>
        </pc:graphicFrameChg>
        <pc:picChg chg="add mod">
          <ac:chgData name="Rebecca Vicknair Lewis" userId="8e3c99b7055ae3b5" providerId="LiveId" clId="{9DF0D97B-C88C-46C1-8091-F971D19C63F6}" dt="2021-06-03T03:29:29.361" v="9344" actId="26606"/>
          <ac:picMkLst>
            <pc:docMk/>
            <pc:sldMk cId="688656153" sldId="266"/>
            <ac:picMk id="3" creationId="{4A80932B-43FA-4555-BE10-6E8391047ACC}"/>
          </ac:picMkLst>
        </pc:picChg>
      </pc:sldChg>
      <pc:sldChg chg="addSp delSp modSp mod setBg modClrScheme modAnim chgLayout modNotesTx">
        <pc:chgData name="Rebecca Vicknair Lewis" userId="8e3c99b7055ae3b5" providerId="LiveId" clId="{9DF0D97B-C88C-46C1-8091-F971D19C63F6}" dt="2021-06-03T23:43:47.752" v="9721" actId="20577"/>
        <pc:sldMkLst>
          <pc:docMk/>
          <pc:sldMk cId="3187533055" sldId="268"/>
        </pc:sldMkLst>
        <pc:spChg chg="mod ord">
          <ac:chgData name="Rebecca Vicknair Lewis" userId="8e3c99b7055ae3b5" providerId="LiveId" clId="{9DF0D97B-C88C-46C1-8091-F971D19C63F6}" dt="2021-06-02T01:20:53.023" v="469" actId="313"/>
          <ac:spMkLst>
            <pc:docMk/>
            <pc:sldMk cId="3187533055" sldId="268"/>
            <ac:spMk id="2" creationId="{6C64C2A7-EC84-4D8C-9CA2-F6AE46F51FB6}"/>
          </ac:spMkLst>
        </pc:spChg>
        <pc:spChg chg="mod ord">
          <ac:chgData name="Rebecca Vicknair Lewis" userId="8e3c99b7055ae3b5" providerId="LiveId" clId="{9DF0D97B-C88C-46C1-8091-F971D19C63F6}" dt="2021-06-02T01:20:36.493" v="467" actId="5793"/>
          <ac:spMkLst>
            <pc:docMk/>
            <pc:sldMk cId="3187533055" sldId="268"/>
            <ac:spMk id="3" creationId="{56960426-AAA6-4126-93AF-30F7DEE010A4}"/>
          </ac:spMkLst>
        </pc:spChg>
        <pc:spChg chg="mod ord modVis">
          <ac:chgData name="Rebecca Vicknair Lewis" userId="8e3c99b7055ae3b5" providerId="LiveId" clId="{9DF0D97B-C88C-46C1-8091-F971D19C63F6}" dt="2021-06-02T01:15:55.867" v="60" actId="26606"/>
          <ac:spMkLst>
            <pc:docMk/>
            <pc:sldMk cId="3187533055" sldId="268"/>
            <ac:spMk id="4" creationId="{D66E959E-B23F-467A-9B6E-30F9EE969EC2}"/>
          </ac:spMkLst>
        </pc:spChg>
        <pc:spChg chg="add del mod">
          <ac:chgData name="Rebecca Vicknair Lewis" userId="8e3c99b7055ae3b5" providerId="LiveId" clId="{9DF0D97B-C88C-46C1-8091-F971D19C63F6}" dt="2021-06-02T01:19:30.071" v="396" actId="478"/>
          <ac:spMkLst>
            <pc:docMk/>
            <pc:sldMk cId="3187533055" sldId="268"/>
            <ac:spMk id="6" creationId="{6066E9CA-DA56-4FC4-886C-785ABD964D8E}"/>
          </ac:spMkLst>
        </pc:spChg>
        <pc:spChg chg="add del mod">
          <ac:chgData name="Rebecca Vicknair Lewis" userId="8e3c99b7055ae3b5" providerId="LiveId" clId="{9DF0D97B-C88C-46C1-8091-F971D19C63F6}" dt="2021-06-02T01:19:44.408" v="411" actId="478"/>
          <ac:spMkLst>
            <pc:docMk/>
            <pc:sldMk cId="3187533055" sldId="268"/>
            <ac:spMk id="7" creationId="{0C045F59-6C0A-4F75-926E-69FEC4E72618}"/>
          </ac:spMkLst>
        </pc:spChg>
        <pc:picChg chg="mod ord">
          <ac:chgData name="Rebecca Vicknair Lewis" userId="8e3c99b7055ae3b5" providerId="LiveId" clId="{9DF0D97B-C88C-46C1-8091-F971D19C63F6}" dt="2021-06-02T01:15:55.867" v="60" actId="26606"/>
          <ac:picMkLst>
            <pc:docMk/>
            <pc:sldMk cId="3187533055" sldId="268"/>
            <ac:picMk id="11" creationId="{9D82A855-CCB0-4075-B5EE-5CC6FD176DB4}"/>
          </ac:picMkLst>
        </pc:picChg>
      </pc:sldChg>
      <pc:sldChg chg="addSp delSp modSp mod modClrScheme chgLayout modNotesTx">
        <pc:chgData name="Rebecca Vicknair Lewis" userId="8e3c99b7055ae3b5" providerId="LiveId" clId="{9DF0D97B-C88C-46C1-8091-F971D19C63F6}" dt="2021-06-03T23:46:21.677" v="9911" actId="404"/>
        <pc:sldMkLst>
          <pc:docMk/>
          <pc:sldMk cId="433561355" sldId="269"/>
        </pc:sldMkLst>
        <pc:spChg chg="mod ord">
          <ac:chgData name="Rebecca Vicknair Lewis" userId="8e3c99b7055ae3b5" providerId="LiveId" clId="{9DF0D97B-C88C-46C1-8091-F971D19C63F6}" dt="2021-06-03T23:46:21.677" v="9911" actId="404"/>
          <ac:spMkLst>
            <pc:docMk/>
            <pc:sldMk cId="433561355" sldId="269"/>
            <ac:spMk id="2" creationId="{E2C50832-0B36-43C5-98EC-4CD165D78718}"/>
          </ac:spMkLst>
        </pc:spChg>
        <pc:spChg chg="del mod ord">
          <ac:chgData name="Rebecca Vicknair Lewis" userId="8e3c99b7055ae3b5" providerId="LiveId" clId="{9DF0D97B-C88C-46C1-8091-F971D19C63F6}" dt="2021-06-02T01:22:16.142" v="502" actId="26606"/>
          <ac:spMkLst>
            <pc:docMk/>
            <pc:sldMk cId="433561355" sldId="269"/>
            <ac:spMk id="3" creationId="{552A9C73-06ED-419B-81B5-491CBFC22330}"/>
          </ac:spMkLst>
        </pc:spChg>
        <pc:spChg chg="mod">
          <ac:chgData name="Rebecca Vicknair Lewis" userId="8e3c99b7055ae3b5" providerId="LiveId" clId="{9DF0D97B-C88C-46C1-8091-F971D19C63F6}" dt="2021-06-02T01:24:24.622" v="517" actId="26606"/>
          <ac:spMkLst>
            <pc:docMk/>
            <pc:sldMk cId="433561355" sldId="269"/>
            <ac:spMk id="4" creationId="{3B5C6BAC-F3F8-4AA0-B332-02F663571328}"/>
          </ac:spMkLst>
        </pc:spChg>
        <pc:spChg chg="add del mod">
          <ac:chgData name="Rebecca Vicknair Lewis" userId="8e3c99b7055ae3b5" providerId="LiveId" clId="{9DF0D97B-C88C-46C1-8091-F971D19C63F6}" dt="2021-06-02T01:22:16.142" v="502" actId="26606"/>
          <ac:spMkLst>
            <pc:docMk/>
            <pc:sldMk cId="433561355" sldId="269"/>
            <ac:spMk id="6" creationId="{1DB8CEDF-CE49-4A5D-BF63-58331903F5B5}"/>
          </ac:spMkLst>
        </pc:spChg>
        <pc:spChg chg="add del mod">
          <ac:chgData name="Rebecca Vicknair Lewis" userId="8e3c99b7055ae3b5" providerId="LiveId" clId="{9DF0D97B-C88C-46C1-8091-F971D19C63F6}" dt="2021-06-02T01:22:54.211" v="503" actId="931"/>
          <ac:spMkLst>
            <pc:docMk/>
            <pc:sldMk cId="433561355" sldId="269"/>
            <ac:spMk id="11" creationId="{757F3030-C33D-4CC9-B859-00E5E65A6F2B}"/>
          </ac:spMkLst>
        </pc:spChg>
        <pc:spChg chg="add del mod">
          <ac:chgData name="Rebecca Vicknair Lewis" userId="8e3c99b7055ae3b5" providerId="LiveId" clId="{9DF0D97B-C88C-46C1-8091-F971D19C63F6}" dt="2021-06-02T01:24:24.622" v="517" actId="26606"/>
          <ac:spMkLst>
            <pc:docMk/>
            <pc:sldMk cId="433561355" sldId="269"/>
            <ac:spMk id="12" creationId="{19069F8E-075F-4C3D-834D-A686C8AD6F87}"/>
          </ac:spMkLst>
        </pc:spChg>
        <pc:spChg chg="add del mod">
          <ac:chgData name="Rebecca Vicknair Lewis" userId="8e3c99b7055ae3b5" providerId="LiveId" clId="{9DF0D97B-C88C-46C1-8091-F971D19C63F6}" dt="2021-06-02T01:23:44.769" v="511" actId="26606"/>
          <ac:spMkLst>
            <pc:docMk/>
            <pc:sldMk cId="433561355" sldId="269"/>
            <ac:spMk id="14" creationId="{DE17E051-99FC-4B8C-9A97-770D434BDA4A}"/>
          </ac:spMkLst>
        </pc:spChg>
        <pc:spChg chg="add del mod">
          <ac:chgData name="Rebecca Vicknair Lewis" userId="8e3c99b7055ae3b5" providerId="LiveId" clId="{9DF0D97B-C88C-46C1-8091-F971D19C63F6}" dt="2021-06-02T01:24:24.622" v="517" actId="26606"/>
          <ac:spMkLst>
            <pc:docMk/>
            <pc:sldMk cId="433561355" sldId="269"/>
            <ac:spMk id="16" creationId="{35C74945-FF16-44DD-AD71-8F4EE71AABC3}"/>
          </ac:spMkLst>
        </pc:spChg>
        <pc:spChg chg="add del mod">
          <ac:chgData name="Rebecca Vicknair Lewis" userId="8e3c99b7055ae3b5" providerId="LiveId" clId="{9DF0D97B-C88C-46C1-8091-F971D19C63F6}" dt="2021-06-02T01:24:24.622" v="517" actId="26606"/>
          <ac:spMkLst>
            <pc:docMk/>
            <pc:sldMk cId="433561355" sldId="269"/>
            <ac:spMk id="18" creationId="{6F67BBA2-60B7-4954-873A-901173814445}"/>
          </ac:spMkLst>
        </pc:spChg>
        <pc:spChg chg="add del mod">
          <ac:chgData name="Rebecca Vicknair Lewis" userId="8e3c99b7055ae3b5" providerId="LiveId" clId="{9DF0D97B-C88C-46C1-8091-F971D19C63F6}" dt="2021-06-02T01:24:24.622" v="517" actId="26606"/>
          <ac:spMkLst>
            <pc:docMk/>
            <pc:sldMk cId="433561355" sldId="269"/>
            <ac:spMk id="20" creationId="{429673DE-D6A5-4545-AE0B-D6DFCC24C6F8}"/>
          </ac:spMkLst>
        </pc:spChg>
        <pc:spChg chg="add del mod">
          <ac:chgData name="Rebecca Vicknair Lewis" userId="8e3c99b7055ae3b5" providerId="LiveId" clId="{9DF0D97B-C88C-46C1-8091-F971D19C63F6}" dt="2021-06-02T01:24:24.622" v="517" actId="26606"/>
          <ac:spMkLst>
            <pc:docMk/>
            <pc:sldMk cId="433561355" sldId="269"/>
            <ac:spMk id="22" creationId="{93ED60A1-B3D4-4A8A-8EBF-DF9993B39730}"/>
          </ac:spMkLst>
        </pc:spChg>
        <pc:picChg chg="del mod ord">
          <ac:chgData name="Rebecca Vicknair Lewis" userId="8e3c99b7055ae3b5" providerId="LiveId" clId="{9DF0D97B-C88C-46C1-8091-F971D19C63F6}" dt="2021-06-02T01:22:05.323" v="500" actId="478"/>
          <ac:picMkLst>
            <pc:docMk/>
            <pc:sldMk cId="433561355" sldId="269"/>
            <ac:picMk id="7" creationId="{A241642C-CB49-4AA1-9EAD-3BCEA280B5B6}"/>
          </ac:picMkLst>
        </pc:picChg>
        <pc:picChg chg="add mod">
          <ac:chgData name="Rebecca Vicknair Lewis" userId="8e3c99b7055ae3b5" providerId="LiveId" clId="{9DF0D97B-C88C-46C1-8091-F971D19C63F6}" dt="2021-06-02T01:26:33.138" v="528" actId="12789"/>
          <ac:picMkLst>
            <pc:docMk/>
            <pc:sldMk cId="433561355" sldId="269"/>
            <ac:picMk id="9" creationId="{5251D053-157E-45DF-A218-8A245C9ACD1C}"/>
          </ac:picMkLst>
        </pc:picChg>
        <pc:picChg chg="add mod">
          <ac:chgData name="Rebecca Vicknair Lewis" userId="8e3c99b7055ae3b5" providerId="LiveId" clId="{9DF0D97B-C88C-46C1-8091-F971D19C63F6}" dt="2021-06-02T01:27:47.059" v="533" actId="207"/>
          <ac:picMkLst>
            <pc:docMk/>
            <pc:sldMk cId="433561355" sldId="269"/>
            <ac:picMk id="13" creationId="{ECAF6316-0B5A-4A30-8361-9B75AA63F44B}"/>
          </ac:picMkLst>
        </pc:picChg>
        <pc:picChg chg="add mod">
          <ac:chgData name="Rebecca Vicknair Lewis" userId="8e3c99b7055ae3b5" providerId="LiveId" clId="{9DF0D97B-C88C-46C1-8091-F971D19C63F6}" dt="2021-06-02T01:26:33.138" v="528" actId="12789"/>
          <ac:picMkLst>
            <pc:docMk/>
            <pc:sldMk cId="433561355" sldId="269"/>
            <ac:picMk id="17" creationId="{7AC9DA39-B9E3-44B5-8C54-02045850CC2B}"/>
          </ac:picMkLst>
        </pc:picChg>
      </pc:sldChg>
      <pc:sldChg chg="modSp mod modClrScheme modAnim chgLayout modNotesTx">
        <pc:chgData name="Rebecca Vicknair Lewis" userId="8e3c99b7055ae3b5" providerId="LiveId" clId="{9DF0D97B-C88C-46C1-8091-F971D19C63F6}" dt="2021-06-04T00:51:14.555" v="13676"/>
        <pc:sldMkLst>
          <pc:docMk/>
          <pc:sldMk cId="961730162" sldId="270"/>
        </pc:sldMkLst>
        <pc:spChg chg="mod ord">
          <ac:chgData name="Rebecca Vicknair Lewis" userId="8e3c99b7055ae3b5" providerId="LiveId" clId="{9DF0D97B-C88C-46C1-8091-F971D19C63F6}" dt="2021-06-02T02:57:15.675" v="4128" actId="26606"/>
          <ac:spMkLst>
            <pc:docMk/>
            <pc:sldMk cId="961730162" sldId="270"/>
            <ac:spMk id="2" creationId="{903A9A18-93E0-4615-B7AA-B8C8FBB14464}"/>
          </ac:spMkLst>
        </pc:spChg>
        <pc:spChg chg="mod">
          <ac:chgData name="Rebecca Vicknair Lewis" userId="8e3c99b7055ae3b5" providerId="LiveId" clId="{9DF0D97B-C88C-46C1-8091-F971D19C63F6}" dt="2021-06-02T03:02:20.853" v="4211" actId="14100"/>
          <ac:spMkLst>
            <pc:docMk/>
            <pc:sldMk cId="961730162" sldId="270"/>
            <ac:spMk id="3" creationId="{B91B32C0-5E61-447F-9557-57AF415D6FE9}"/>
          </ac:spMkLst>
        </pc:spChg>
        <pc:spChg chg="mod ord">
          <ac:chgData name="Rebecca Vicknair Lewis" userId="8e3c99b7055ae3b5" providerId="LiveId" clId="{9DF0D97B-C88C-46C1-8091-F971D19C63F6}" dt="2021-06-02T02:57:15.675" v="4128" actId="26606"/>
          <ac:spMkLst>
            <pc:docMk/>
            <pc:sldMk cId="961730162" sldId="270"/>
            <ac:spMk id="4" creationId="{0BDDBFEE-BC50-46CF-AB8F-D145B99B57A6}"/>
          </ac:spMkLst>
        </pc:spChg>
        <pc:picChg chg="mod">
          <ac:chgData name="Rebecca Vicknair Lewis" userId="8e3c99b7055ae3b5" providerId="LiveId" clId="{9DF0D97B-C88C-46C1-8091-F971D19C63F6}" dt="2021-06-02T02:57:15.675" v="4128" actId="26606"/>
          <ac:picMkLst>
            <pc:docMk/>
            <pc:sldMk cId="961730162" sldId="270"/>
            <ac:picMk id="7" creationId="{29305ED8-D39E-4A20-A7CB-7EC58B3E325D}"/>
          </ac:picMkLst>
        </pc:picChg>
      </pc:sldChg>
      <pc:sldChg chg="del">
        <pc:chgData name="Rebecca Vicknair Lewis" userId="8e3c99b7055ae3b5" providerId="LiveId" clId="{9DF0D97B-C88C-46C1-8091-F971D19C63F6}" dt="2021-06-03T03:34:43.782" v="9381" actId="2696"/>
        <pc:sldMkLst>
          <pc:docMk/>
          <pc:sldMk cId="460269255" sldId="271"/>
        </pc:sldMkLst>
      </pc:sldChg>
      <pc:sldChg chg="del">
        <pc:chgData name="Rebecca Vicknair Lewis" userId="8e3c99b7055ae3b5" providerId="LiveId" clId="{9DF0D97B-C88C-46C1-8091-F971D19C63F6}" dt="2021-06-03T03:34:48.264" v="9382" actId="2696"/>
        <pc:sldMkLst>
          <pc:docMk/>
          <pc:sldMk cId="269403648" sldId="272"/>
        </pc:sldMkLst>
      </pc:sldChg>
      <pc:sldChg chg="addSp delSp modSp mod ord modClrScheme modAnim chgLayout modNotesTx">
        <pc:chgData name="Rebecca Vicknair Lewis" userId="8e3c99b7055ae3b5" providerId="LiveId" clId="{9DF0D97B-C88C-46C1-8091-F971D19C63F6}" dt="2021-06-04T00:04:10.818" v="11777" actId="20577"/>
        <pc:sldMkLst>
          <pc:docMk/>
          <pc:sldMk cId="1169930804" sldId="273"/>
        </pc:sldMkLst>
        <pc:spChg chg="del">
          <ac:chgData name="Rebecca Vicknair Lewis" userId="8e3c99b7055ae3b5" providerId="LiveId" clId="{9DF0D97B-C88C-46C1-8091-F971D19C63F6}" dt="2021-06-02T03:38:41.735" v="5198" actId="478"/>
          <ac:spMkLst>
            <pc:docMk/>
            <pc:sldMk cId="1169930804" sldId="273"/>
            <ac:spMk id="2" creationId="{4332B532-EB3E-428B-9224-EFA237D16A73}"/>
          </ac:spMkLst>
        </pc:spChg>
        <pc:spChg chg="mod">
          <ac:chgData name="Rebecca Vicknair Lewis" userId="8e3c99b7055ae3b5" providerId="LiveId" clId="{9DF0D97B-C88C-46C1-8091-F971D19C63F6}" dt="2021-06-03T00:25:47.811" v="5500" actId="26606"/>
          <ac:spMkLst>
            <pc:docMk/>
            <pc:sldMk cId="1169930804" sldId="273"/>
            <ac:spMk id="3" creationId="{EB5F9B50-CED9-4961-91E8-058BE256771F}"/>
          </ac:spMkLst>
        </pc:spChg>
        <pc:spChg chg="add del mod">
          <ac:chgData name="Rebecca Vicknair Lewis" userId="8e3c99b7055ae3b5" providerId="LiveId" clId="{9DF0D97B-C88C-46C1-8091-F971D19C63F6}" dt="2021-06-02T03:38:47.711" v="5199" actId="478"/>
          <ac:spMkLst>
            <pc:docMk/>
            <pc:sldMk cId="1169930804" sldId="273"/>
            <ac:spMk id="8" creationId="{495F6989-E134-43B0-B435-80BB05CA6078}"/>
          </ac:spMkLst>
        </pc:spChg>
        <pc:spChg chg="add del mod">
          <ac:chgData name="Rebecca Vicknair Lewis" userId="8e3c99b7055ae3b5" providerId="LiveId" clId="{9DF0D97B-C88C-46C1-8091-F971D19C63F6}" dt="2021-06-03T00:24:51.702" v="5492" actId="478"/>
          <ac:spMkLst>
            <pc:docMk/>
            <pc:sldMk cId="1169930804" sldId="273"/>
            <ac:spMk id="10" creationId="{3BB9B07B-C5F9-4200-8429-89201D2FACC3}"/>
          </ac:spMkLst>
        </pc:spChg>
        <pc:spChg chg="add mod ord">
          <ac:chgData name="Rebecca Vicknair Lewis" userId="8e3c99b7055ae3b5" providerId="LiveId" clId="{9DF0D97B-C88C-46C1-8091-F971D19C63F6}" dt="2021-06-03T00:41:20.730" v="5820" actId="166"/>
          <ac:spMkLst>
            <pc:docMk/>
            <pc:sldMk cId="1169930804" sldId="273"/>
            <ac:spMk id="15" creationId="{FB9620EB-5564-4779-99FE-63EEF777E25D}"/>
          </ac:spMkLst>
        </pc:spChg>
        <pc:spChg chg="add mod ord">
          <ac:chgData name="Rebecca Vicknair Lewis" userId="8e3c99b7055ae3b5" providerId="LiveId" clId="{9DF0D97B-C88C-46C1-8091-F971D19C63F6}" dt="2021-06-03T00:31:29.794" v="5580" actId="1076"/>
          <ac:spMkLst>
            <pc:docMk/>
            <pc:sldMk cId="1169930804" sldId="273"/>
            <ac:spMk id="16" creationId="{28DFBA09-8FA1-432E-A4D5-252330579761}"/>
          </ac:spMkLst>
        </pc:spChg>
        <pc:spChg chg="add del mod">
          <ac:chgData name="Rebecca Vicknair Lewis" userId="8e3c99b7055ae3b5" providerId="LiveId" clId="{9DF0D97B-C88C-46C1-8091-F971D19C63F6}" dt="2021-06-03T00:25:33.798" v="5497" actId="26606"/>
          <ac:spMkLst>
            <pc:docMk/>
            <pc:sldMk cId="1169930804" sldId="273"/>
            <ac:spMk id="17" creationId="{FF4BECAB-43F6-4029-B748-F236E8E6000D}"/>
          </ac:spMkLst>
        </pc:spChg>
        <pc:spChg chg="add del mod">
          <ac:chgData name="Rebecca Vicknair Lewis" userId="8e3c99b7055ae3b5" providerId="LiveId" clId="{9DF0D97B-C88C-46C1-8091-F971D19C63F6}" dt="2021-06-03T00:25:33.798" v="5497" actId="26606"/>
          <ac:spMkLst>
            <pc:docMk/>
            <pc:sldMk cId="1169930804" sldId="273"/>
            <ac:spMk id="19" creationId="{21CBAB1A-D18E-420F-993D-AB9F150411FC}"/>
          </ac:spMkLst>
        </pc:spChg>
        <pc:spChg chg="add mod ord">
          <ac:chgData name="Rebecca Vicknair Lewis" userId="8e3c99b7055ae3b5" providerId="LiveId" clId="{9DF0D97B-C88C-46C1-8091-F971D19C63F6}" dt="2021-06-03T00:39:14.369" v="5750" actId="207"/>
          <ac:spMkLst>
            <pc:docMk/>
            <pc:sldMk cId="1169930804" sldId="273"/>
            <ac:spMk id="21" creationId="{A5F5E8BD-2AD1-432E-BF9A-19A416338AE5}"/>
          </ac:spMkLst>
        </pc:spChg>
        <pc:spChg chg="add mod">
          <ac:chgData name="Rebecca Vicknair Lewis" userId="8e3c99b7055ae3b5" providerId="LiveId" clId="{9DF0D97B-C88C-46C1-8091-F971D19C63F6}" dt="2021-06-03T00:32:49.158" v="5621" actId="122"/>
          <ac:spMkLst>
            <pc:docMk/>
            <pc:sldMk cId="1169930804" sldId="273"/>
            <ac:spMk id="23" creationId="{B9A1E841-54CC-4A47-82DD-55112A807363}"/>
          </ac:spMkLst>
        </pc:spChg>
        <pc:spChg chg="add del mod">
          <ac:chgData name="Rebecca Vicknair Lewis" userId="8e3c99b7055ae3b5" providerId="LiveId" clId="{9DF0D97B-C88C-46C1-8091-F971D19C63F6}" dt="2021-06-03T00:25:47.811" v="5500" actId="26606"/>
          <ac:spMkLst>
            <pc:docMk/>
            <pc:sldMk cId="1169930804" sldId="273"/>
            <ac:spMk id="24" creationId="{728B5061-CE76-491B-8060-946AD1AEB062}"/>
          </ac:spMkLst>
        </pc:spChg>
        <pc:spChg chg="add del mod">
          <ac:chgData name="Rebecca Vicknair Lewis" userId="8e3c99b7055ae3b5" providerId="LiveId" clId="{9DF0D97B-C88C-46C1-8091-F971D19C63F6}" dt="2021-06-03T00:25:47.811" v="5500" actId="26606"/>
          <ac:spMkLst>
            <pc:docMk/>
            <pc:sldMk cId="1169930804" sldId="273"/>
            <ac:spMk id="26" creationId="{9F53CD80-E301-45FE-BA1C-28A71A02C3C7}"/>
          </ac:spMkLst>
        </pc:spChg>
        <pc:spChg chg="add mod ord">
          <ac:chgData name="Rebecca Vicknair Lewis" userId="8e3c99b7055ae3b5" providerId="LiveId" clId="{9DF0D97B-C88C-46C1-8091-F971D19C63F6}" dt="2021-06-03T00:40:43.454" v="5803" actId="14100"/>
          <ac:spMkLst>
            <pc:docMk/>
            <pc:sldMk cId="1169930804" sldId="273"/>
            <ac:spMk id="27" creationId="{B1B14BFF-428D-4D43-92E7-DB15DE221B64}"/>
          </ac:spMkLst>
        </pc:spChg>
        <pc:spChg chg="add mod ord">
          <ac:chgData name="Rebecca Vicknair Lewis" userId="8e3c99b7055ae3b5" providerId="LiveId" clId="{9DF0D97B-C88C-46C1-8091-F971D19C63F6}" dt="2021-06-03T00:40:46.982" v="5804" actId="14100"/>
          <ac:spMkLst>
            <pc:docMk/>
            <pc:sldMk cId="1169930804" sldId="273"/>
            <ac:spMk id="29" creationId="{A5978CC4-323C-4515-B38B-C0BC49B7ABD8}"/>
          </ac:spMkLst>
        </pc:spChg>
        <pc:spChg chg="add mod ord">
          <ac:chgData name="Rebecca Vicknair Lewis" userId="8e3c99b7055ae3b5" providerId="LiveId" clId="{9DF0D97B-C88C-46C1-8091-F971D19C63F6}" dt="2021-06-03T00:41:03.315" v="5807" actId="1035"/>
          <ac:spMkLst>
            <pc:docMk/>
            <pc:sldMk cId="1169930804" sldId="273"/>
            <ac:spMk id="30" creationId="{43B19BBB-17FC-4A51-90F0-616F01AED5D8}"/>
          </ac:spMkLst>
        </pc:spChg>
        <pc:spChg chg="add del mod">
          <ac:chgData name="Rebecca Vicknair Lewis" userId="8e3c99b7055ae3b5" providerId="LiveId" clId="{9DF0D97B-C88C-46C1-8091-F971D19C63F6}" dt="2021-06-03T00:26:57.630" v="5513" actId="931"/>
          <ac:spMkLst>
            <pc:docMk/>
            <pc:sldMk cId="1169930804" sldId="273"/>
            <ac:spMk id="31" creationId="{628FDF21-2443-42C5-827F-1432E54B6FCC}"/>
          </ac:spMkLst>
        </pc:spChg>
        <pc:spChg chg="add mod">
          <ac:chgData name="Rebecca Vicknair Lewis" userId="8e3c99b7055ae3b5" providerId="LiveId" clId="{9DF0D97B-C88C-46C1-8091-F971D19C63F6}" dt="2021-06-03T00:41:28.868" v="5868" actId="1035"/>
          <ac:spMkLst>
            <pc:docMk/>
            <pc:sldMk cId="1169930804" sldId="273"/>
            <ac:spMk id="32" creationId="{CAE4BEC7-5E41-4217-B620-40E3CE6AA9C0}"/>
          </ac:spMkLst>
        </pc:spChg>
        <pc:spChg chg="add del mod">
          <ac:chgData name="Rebecca Vicknair Lewis" userId="8e3c99b7055ae3b5" providerId="LiveId" clId="{9DF0D97B-C88C-46C1-8091-F971D19C63F6}" dt="2021-06-03T00:25:54.806" v="5502" actId="478"/>
          <ac:spMkLst>
            <pc:docMk/>
            <pc:sldMk cId="1169930804" sldId="273"/>
            <ac:spMk id="33" creationId="{1E716CAE-6AFB-4538-B45D-351E12301BA2}"/>
          </ac:spMkLst>
        </pc:spChg>
        <pc:graphicFrameChg chg="del">
          <ac:chgData name="Rebecca Vicknair Lewis" userId="8e3c99b7055ae3b5" providerId="LiveId" clId="{9DF0D97B-C88C-46C1-8091-F971D19C63F6}" dt="2021-06-02T03:38:15.630" v="5194" actId="478"/>
          <ac:graphicFrameMkLst>
            <pc:docMk/>
            <pc:sldMk cId="1169930804" sldId="273"/>
            <ac:graphicFrameMk id="6" creationId="{C062A1BC-6630-4B2A-9929-8780DBCEC3DB}"/>
          </ac:graphicFrameMkLst>
        </pc:graphicFrameChg>
        <pc:graphicFrameChg chg="del">
          <ac:chgData name="Rebecca Vicknair Lewis" userId="8e3c99b7055ae3b5" providerId="LiveId" clId="{9DF0D97B-C88C-46C1-8091-F971D19C63F6}" dt="2021-06-02T03:38:13.654" v="5193" actId="478"/>
          <ac:graphicFrameMkLst>
            <pc:docMk/>
            <pc:sldMk cId="1169930804" sldId="273"/>
            <ac:graphicFrameMk id="9" creationId="{DCCB6637-D8E6-4BF1-9EF6-E5654DE57B60}"/>
          </ac:graphicFrameMkLst>
        </pc:graphicFrameChg>
        <pc:picChg chg="add del mod">
          <ac:chgData name="Rebecca Vicknair Lewis" userId="8e3c99b7055ae3b5" providerId="LiveId" clId="{9DF0D97B-C88C-46C1-8091-F971D19C63F6}" dt="2021-06-02T03:40:12.964" v="5207" actId="478"/>
          <ac:picMkLst>
            <pc:docMk/>
            <pc:sldMk cId="1169930804" sldId="273"/>
            <ac:picMk id="5" creationId="{254054EC-0A1D-4375-AC64-EFBB2B672651}"/>
          </ac:picMkLst>
        </pc:picChg>
        <pc:picChg chg="add del mod">
          <ac:chgData name="Rebecca Vicknair Lewis" userId="8e3c99b7055ae3b5" providerId="LiveId" clId="{9DF0D97B-C88C-46C1-8091-F971D19C63F6}" dt="2021-06-03T00:27:21.951" v="5518" actId="1076"/>
          <ac:picMkLst>
            <pc:docMk/>
            <pc:sldMk cId="1169930804" sldId="273"/>
            <ac:picMk id="12" creationId="{9D25A36E-60B7-44FA-947F-4F00D7AB3FF8}"/>
          </ac:picMkLst>
        </pc:picChg>
        <pc:picChg chg="add mod ord">
          <ac:chgData name="Rebecca Vicknair Lewis" userId="8e3c99b7055ae3b5" providerId="LiveId" clId="{9DF0D97B-C88C-46C1-8091-F971D19C63F6}" dt="2021-06-03T00:41:14.886" v="5819" actId="166"/>
          <ac:picMkLst>
            <pc:docMk/>
            <pc:sldMk cId="1169930804" sldId="273"/>
            <ac:picMk id="14" creationId="{D5FAB42B-1E49-4CAD-B7D9-7CBC5A69F8A2}"/>
          </ac:picMkLst>
        </pc:picChg>
        <pc:picChg chg="add mod ord">
          <ac:chgData name="Rebecca Vicknair Lewis" userId="8e3c99b7055ae3b5" providerId="LiveId" clId="{9DF0D97B-C88C-46C1-8091-F971D19C63F6}" dt="2021-06-03T00:40:29.963" v="5777" actId="166"/>
          <ac:picMkLst>
            <pc:docMk/>
            <pc:sldMk cId="1169930804" sldId="273"/>
            <ac:picMk id="20" creationId="{A36AF303-67F3-41B9-9B97-91C82E4288B8}"/>
          </ac:picMkLst>
        </pc:picChg>
        <pc:picChg chg="add mod">
          <ac:chgData name="Rebecca Vicknair Lewis" userId="8e3c99b7055ae3b5" providerId="LiveId" clId="{9DF0D97B-C88C-46C1-8091-F971D19C63F6}" dt="2021-06-03T00:36:49.410" v="5734" actId="14826"/>
          <ac:picMkLst>
            <pc:docMk/>
            <pc:sldMk cId="1169930804" sldId="273"/>
            <ac:picMk id="28" creationId="{40036D6B-DB17-4358-BB6C-8709206334DC}"/>
          </ac:picMkLst>
        </pc:picChg>
      </pc:sldChg>
      <pc:sldChg chg="del">
        <pc:chgData name="Rebecca Vicknair Lewis" userId="8e3c99b7055ae3b5" providerId="LiveId" clId="{9DF0D97B-C88C-46C1-8091-F971D19C63F6}" dt="2021-06-03T03:34:52.325" v="9383" actId="2696"/>
        <pc:sldMkLst>
          <pc:docMk/>
          <pc:sldMk cId="435634487" sldId="274"/>
        </pc:sldMkLst>
      </pc:sldChg>
      <pc:sldChg chg="addSp delSp modSp mod modNotesTx">
        <pc:chgData name="Rebecca Vicknair Lewis" userId="8e3c99b7055ae3b5" providerId="LiveId" clId="{9DF0D97B-C88C-46C1-8091-F971D19C63F6}" dt="2021-06-03T23:42:43.205" v="9700" actId="6549"/>
        <pc:sldMkLst>
          <pc:docMk/>
          <pc:sldMk cId="2928802494" sldId="275"/>
        </pc:sldMkLst>
        <pc:spChg chg="del mod">
          <ac:chgData name="Rebecca Vicknair Lewis" userId="8e3c99b7055ae3b5" providerId="LiveId" clId="{9DF0D97B-C88C-46C1-8091-F971D19C63F6}" dt="2021-06-03T03:42:12.550" v="9455" actId="478"/>
          <ac:spMkLst>
            <pc:docMk/>
            <pc:sldMk cId="2928802494" sldId="275"/>
            <ac:spMk id="2" creationId="{10F9F51E-A3D5-4726-BACE-D5CDD8A46429}"/>
          </ac:spMkLst>
        </pc:spChg>
        <pc:spChg chg="add mod">
          <ac:chgData name="Rebecca Vicknair Lewis" userId="8e3c99b7055ae3b5" providerId="LiveId" clId="{9DF0D97B-C88C-46C1-8091-F971D19C63F6}" dt="2021-06-03T23:41:49.326" v="9504" actId="20577"/>
          <ac:spMkLst>
            <pc:docMk/>
            <pc:sldMk cId="2928802494" sldId="275"/>
            <ac:spMk id="3" creationId="{0F692939-0507-4618-A566-C436C8DF3177}"/>
          </ac:spMkLst>
        </pc:spChg>
        <pc:spChg chg="del mod">
          <ac:chgData name="Rebecca Vicknair Lewis" userId="8e3c99b7055ae3b5" providerId="LiveId" clId="{9DF0D97B-C88C-46C1-8091-F971D19C63F6}" dt="2021-06-03T03:42:05.368" v="9453" actId="478"/>
          <ac:spMkLst>
            <pc:docMk/>
            <pc:sldMk cId="2928802494" sldId="275"/>
            <ac:spMk id="5" creationId="{F91501E1-4EA1-44EB-AF62-6F74678A2331}"/>
          </ac:spMkLst>
        </pc:spChg>
        <pc:spChg chg="add del mod">
          <ac:chgData name="Rebecca Vicknair Lewis" userId="8e3c99b7055ae3b5" providerId="LiveId" clId="{9DF0D97B-C88C-46C1-8091-F971D19C63F6}" dt="2021-06-03T03:42:09.816" v="9454" actId="478"/>
          <ac:spMkLst>
            <pc:docMk/>
            <pc:sldMk cId="2928802494" sldId="275"/>
            <ac:spMk id="6" creationId="{6E71BBE1-BE2A-401D-A347-605E2ABC67B4}"/>
          </ac:spMkLst>
        </pc:spChg>
        <pc:spChg chg="mod">
          <ac:chgData name="Rebecca Vicknair Lewis" userId="8e3c99b7055ae3b5" providerId="LiveId" clId="{9DF0D97B-C88C-46C1-8091-F971D19C63F6}" dt="2021-06-03T03:39:14.142" v="9409" actId="207"/>
          <ac:spMkLst>
            <pc:docMk/>
            <pc:sldMk cId="2928802494" sldId="275"/>
            <ac:spMk id="7" creationId="{39B0EC6D-03DD-4CEE-9979-34A964DCA45D}"/>
          </ac:spMkLst>
        </pc:spChg>
        <pc:spChg chg="add del mod">
          <ac:chgData name="Rebecca Vicknair Lewis" userId="8e3c99b7055ae3b5" providerId="LiveId" clId="{9DF0D97B-C88C-46C1-8091-F971D19C63F6}" dt="2021-06-03T03:42:14.384" v="9456" actId="478"/>
          <ac:spMkLst>
            <pc:docMk/>
            <pc:sldMk cId="2928802494" sldId="275"/>
            <ac:spMk id="9" creationId="{50386F26-8CD5-49A7-9550-390835CB0945}"/>
          </ac:spMkLst>
        </pc:spChg>
        <pc:spChg chg="add mod ord">
          <ac:chgData name="Rebecca Vicknair Lewis" userId="8e3c99b7055ae3b5" providerId="LiveId" clId="{9DF0D97B-C88C-46C1-8091-F971D19C63F6}" dt="2021-06-03T03:42:53.491" v="9461" actId="167"/>
          <ac:spMkLst>
            <pc:docMk/>
            <pc:sldMk cId="2928802494" sldId="275"/>
            <ac:spMk id="11" creationId="{B8E9196D-0BDD-4059-9BAB-C6047BE81ACC}"/>
          </ac:spMkLst>
        </pc:spChg>
        <pc:picChg chg="mod">
          <ac:chgData name="Rebecca Vicknair Lewis" userId="8e3c99b7055ae3b5" providerId="LiveId" clId="{9DF0D97B-C88C-46C1-8091-F971D19C63F6}" dt="2021-06-03T03:38:55.298" v="9406" actId="14826"/>
          <ac:picMkLst>
            <pc:docMk/>
            <pc:sldMk cId="2928802494" sldId="275"/>
            <ac:picMk id="10" creationId="{3A7EDB62-3E60-F44C-AE34-9495623E004A}"/>
          </ac:picMkLst>
        </pc:picChg>
      </pc:sldChg>
      <pc:sldChg chg="del">
        <pc:chgData name="Rebecca Vicknair Lewis" userId="8e3c99b7055ae3b5" providerId="LiveId" clId="{9DF0D97B-C88C-46C1-8091-F971D19C63F6}" dt="2021-06-03T03:38:22.867" v="9405" actId="47"/>
        <pc:sldMkLst>
          <pc:docMk/>
          <pc:sldMk cId="1124779538" sldId="276"/>
        </pc:sldMkLst>
      </pc:sldChg>
      <pc:sldChg chg="addSp delSp modSp add mod ord setBg delAnim modAnim modNotesTx">
        <pc:chgData name="Rebecca Vicknair Lewis" userId="8e3c99b7055ae3b5" providerId="LiveId" clId="{9DF0D97B-C88C-46C1-8091-F971D19C63F6}" dt="2021-06-03T23:47:48.215" v="10028" actId="20577"/>
        <pc:sldMkLst>
          <pc:docMk/>
          <pc:sldMk cId="2694548412" sldId="277"/>
        </pc:sldMkLst>
        <pc:spChg chg="del">
          <ac:chgData name="Rebecca Vicknair Lewis" userId="8e3c99b7055ae3b5" providerId="LiveId" clId="{9DF0D97B-C88C-46C1-8091-F971D19C63F6}" dt="2021-06-02T01:37:03.338" v="689" actId="478"/>
          <ac:spMkLst>
            <pc:docMk/>
            <pc:sldMk cId="2694548412" sldId="277"/>
            <ac:spMk id="3" creationId="{02229507-1D80-410B-B4D0-46B3F60725EB}"/>
          </ac:spMkLst>
        </pc:spChg>
        <pc:spChg chg="mod">
          <ac:chgData name="Rebecca Vicknair Lewis" userId="8e3c99b7055ae3b5" providerId="LiveId" clId="{9DF0D97B-C88C-46C1-8091-F971D19C63F6}" dt="2021-06-02T01:37:16.657" v="690" actId="26606"/>
          <ac:spMkLst>
            <pc:docMk/>
            <pc:sldMk cId="2694548412" sldId="277"/>
            <ac:spMk id="4" creationId="{E98DCA46-603B-4178-8707-30E192CE6B8D}"/>
          </ac:spMkLst>
        </pc:spChg>
        <pc:spChg chg="add mod">
          <ac:chgData name="Rebecca Vicknair Lewis" userId="8e3c99b7055ae3b5" providerId="LiveId" clId="{9DF0D97B-C88C-46C1-8091-F971D19C63F6}" dt="2021-06-02T01:39:49.829" v="700" actId="207"/>
          <ac:spMkLst>
            <pc:docMk/>
            <pc:sldMk cId="2694548412" sldId="277"/>
            <ac:spMk id="8" creationId="{0BED62D6-6E9A-4CEB-A932-28D5F3A051DB}"/>
          </ac:spMkLst>
        </pc:spChg>
        <pc:spChg chg="add del">
          <ac:chgData name="Rebecca Vicknair Lewis" userId="8e3c99b7055ae3b5" providerId="LiveId" clId="{9DF0D97B-C88C-46C1-8091-F971D19C63F6}" dt="2021-06-02T01:37:27.085" v="692" actId="478"/>
          <ac:spMkLst>
            <pc:docMk/>
            <pc:sldMk cId="2694548412" sldId="277"/>
            <ac:spMk id="11" creationId="{2CD78890-BB89-4A96-9E2B-3F495D05D546}"/>
          </ac:spMkLst>
        </pc:spChg>
        <pc:picChg chg="mod">
          <ac:chgData name="Rebecca Vicknair Lewis" userId="8e3c99b7055ae3b5" providerId="LiveId" clId="{9DF0D97B-C88C-46C1-8091-F971D19C63F6}" dt="2021-06-02T01:37:16.657" v="690" actId="26606"/>
          <ac:picMkLst>
            <pc:docMk/>
            <pc:sldMk cId="2694548412" sldId="277"/>
            <ac:picMk id="6" creationId="{DF0D6C6E-72A9-4344-A3A2-F8826D948776}"/>
          </ac:picMkLst>
        </pc:picChg>
        <pc:picChg chg="add mod">
          <ac:chgData name="Rebecca Vicknair Lewis" userId="8e3c99b7055ae3b5" providerId="LiveId" clId="{9DF0D97B-C88C-46C1-8091-F971D19C63F6}" dt="2021-06-02T01:37:51.664" v="695"/>
          <ac:picMkLst>
            <pc:docMk/>
            <pc:sldMk cId="2694548412" sldId="277"/>
            <ac:picMk id="7" creationId="{9F17244A-254D-4846-9F0D-4DF34C848BF7}"/>
          </ac:picMkLst>
        </pc:picChg>
      </pc:sldChg>
      <pc:sldChg chg="addSp delSp modSp add mod ord modAnim modNotesTx">
        <pc:chgData name="Rebecca Vicknair Lewis" userId="8e3c99b7055ae3b5" providerId="LiveId" clId="{9DF0D97B-C88C-46C1-8091-F971D19C63F6}" dt="2021-06-03T23:49:52.569" v="10370" actId="20577"/>
        <pc:sldMkLst>
          <pc:docMk/>
          <pc:sldMk cId="3545471641" sldId="278"/>
        </pc:sldMkLst>
        <pc:spChg chg="mod">
          <ac:chgData name="Rebecca Vicknair Lewis" userId="8e3c99b7055ae3b5" providerId="LiveId" clId="{9DF0D97B-C88C-46C1-8091-F971D19C63F6}" dt="2021-06-02T01:43:42.052" v="897" actId="20577"/>
          <ac:spMkLst>
            <pc:docMk/>
            <pc:sldMk cId="3545471641" sldId="278"/>
            <ac:spMk id="2" creationId="{8FBFCA16-8D78-4A87-9023-708458E3A4F3}"/>
          </ac:spMkLst>
        </pc:spChg>
        <pc:spChg chg="add del mod">
          <ac:chgData name="Rebecca Vicknair Lewis" userId="8e3c99b7055ae3b5" providerId="LiveId" clId="{9DF0D97B-C88C-46C1-8091-F971D19C63F6}" dt="2021-06-02T01:45:48.746" v="911" actId="478"/>
          <ac:spMkLst>
            <pc:docMk/>
            <pc:sldMk cId="3545471641" sldId="278"/>
            <ac:spMk id="5" creationId="{7F66B863-8088-49AE-A812-E325F3E0E33A}"/>
          </ac:spMkLst>
        </pc:spChg>
        <pc:spChg chg="add del mod">
          <ac:chgData name="Rebecca Vicknair Lewis" userId="8e3c99b7055ae3b5" providerId="LiveId" clId="{9DF0D97B-C88C-46C1-8091-F971D19C63F6}" dt="2021-06-02T01:51:54.734" v="1000" actId="408"/>
          <ac:spMkLst>
            <pc:docMk/>
            <pc:sldMk cId="3545471641" sldId="278"/>
            <ac:spMk id="7" creationId="{27482D61-EF1E-4243-ADBC-B3216DAD49B5}"/>
          </ac:spMkLst>
        </pc:spChg>
        <pc:spChg chg="del">
          <ac:chgData name="Rebecca Vicknair Lewis" userId="8e3c99b7055ae3b5" providerId="LiveId" clId="{9DF0D97B-C88C-46C1-8091-F971D19C63F6}" dt="2021-06-02T01:45:33.913" v="907" actId="478"/>
          <ac:spMkLst>
            <pc:docMk/>
            <pc:sldMk cId="3545471641" sldId="278"/>
            <ac:spMk id="8" creationId="{5935AC4D-C17D-4827-B693-43A34920A5FD}"/>
          </ac:spMkLst>
        </pc:spChg>
        <pc:spChg chg="del">
          <ac:chgData name="Rebecca Vicknair Lewis" userId="8e3c99b7055ae3b5" providerId="LiveId" clId="{9DF0D97B-C88C-46C1-8091-F971D19C63F6}" dt="2021-06-02T01:45:37.895" v="908" actId="478"/>
          <ac:spMkLst>
            <pc:docMk/>
            <pc:sldMk cId="3545471641" sldId="278"/>
            <ac:spMk id="9" creationId="{D66C6D21-6780-4D8A-9B6F-582E0BD2DC2E}"/>
          </ac:spMkLst>
        </pc:spChg>
        <pc:spChg chg="del">
          <ac:chgData name="Rebecca Vicknair Lewis" userId="8e3c99b7055ae3b5" providerId="LiveId" clId="{9DF0D97B-C88C-46C1-8091-F971D19C63F6}" dt="2021-06-02T01:47:17.136" v="928" actId="478"/>
          <ac:spMkLst>
            <pc:docMk/>
            <pc:sldMk cId="3545471641" sldId="278"/>
            <ac:spMk id="10" creationId="{CCF1405A-05DA-4553-A7B3-B9592963C6B1}"/>
          </ac:spMkLst>
        </pc:spChg>
        <pc:spChg chg="mod">
          <ac:chgData name="Rebecca Vicknair Lewis" userId="8e3c99b7055ae3b5" providerId="LiveId" clId="{9DF0D97B-C88C-46C1-8091-F971D19C63F6}" dt="2021-06-02T01:52:44.286" v="1042" actId="408"/>
          <ac:spMkLst>
            <pc:docMk/>
            <pc:sldMk cId="3545471641" sldId="278"/>
            <ac:spMk id="11" creationId="{90DE57B2-448D-4C8D-8B9C-FFDDFB0A9208}"/>
          </ac:spMkLst>
        </pc:spChg>
        <pc:spChg chg="del">
          <ac:chgData name="Rebecca Vicknair Lewis" userId="8e3c99b7055ae3b5" providerId="LiveId" clId="{9DF0D97B-C88C-46C1-8091-F971D19C63F6}" dt="2021-06-02T01:48:33.372" v="948" actId="478"/>
          <ac:spMkLst>
            <pc:docMk/>
            <pc:sldMk cId="3545471641" sldId="278"/>
            <ac:spMk id="12" creationId="{780C3E07-3509-4911-AFF9-20EA8F12D0A4}"/>
          </ac:spMkLst>
        </pc:spChg>
        <pc:spChg chg="mod">
          <ac:chgData name="Rebecca Vicknair Lewis" userId="8e3c99b7055ae3b5" providerId="LiveId" clId="{9DF0D97B-C88C-46C1-8091-F971D19C63F6}" dt="2021-06-02T01:52:44.286" v="1042" actId="408"/>
          <ac:spMkLst>
            <pc:docMk/>
            <pc:sldMk cId="3545471641" sldId="278"/>
            <ac:spMk id="13" creationId="{FB9E2175-1C3C-4B3E-A872-A1B7E6D64D52}"/>
          </ac:spMkLst>
        </pc:spChg>
        <pc:spChg chg="del">
          <ac:chgData name="Rebecca Vicknair Lewis" userId="8e3c99b7055ae3b5" providerId="LiveId" clId="{9DF0D97B-C88C-46C1-8091-F971D19C63F6}" dt="2021-06-02T01:49:53.296" v="960" actId="478"/>
          <ac:spMkLst>
            <pc:docMk/>
            <pc:sldMk cId="3545471641" sldId="278"/>
            <ac:spMk id="14" creationId="{4EAA9254-229F-4C3E-B078-B8912E5BBE98}"/>
          </ac:spMkLst>
        </pc:spChg>
        <pc:spChg chg="mod">
          <ac:chgData name="Rebecca Vicknair Lewis" userId="8e3c99b7055ae3b5" providerId="LiveId" clId="{9DF0D97B-C88C-46C1-8091-F971D19C63F6}" dt="2021-06-02T01:52:03.354" v="1002" actId="465"/>
          <ac:spMkLst>
            <pc:docMk/>
            <pc:sldMk cId="3545471641" sldId="278"/>
            <ac:spMk id="15" creationId="{471C9CF1-70B0-46DB-869F-6DC53668898D}"/>
          </ac:spMkLst>
        </pc:spChg>
        <pc:spChg chg="add del mod">
          <ac:chgData name="Rebecca Vicknair Lewis" userId="8e3c99b7055ae3b5" providerId="LiveId" clId="{9DF0D97B-C88C-46C1-8091-F971D19C63F6}" dt="2021-06-02T01:47:21.814" v="929" actId="478"/>
          <ac:spMkLst>
            <pc:docMk/>
            <pc:sldMk cId="3545471641" sldId="278"/>
            <ac:spMk id="18" creationId="{83E82F10-83F7-4FCB-8D45-EE67E03F6514}"/>
          </ac:spMkLst>
        </pc:spChg>
        <pc:spChg chg="add del mod">
          <ac:chgData name="Rebecca Vicknair Lewis" userId="8e3c99b7055ae3b5" providerId="LiveId" clId="{9DF0D97B-C88C-46C1-8091-F971D19C63F6}" dt="2021-06-02T01:48:36.499" v="949" actId="478"/>
          <ac:spMkLst>
            <pc:docMk/>
            <pc:sldMk cId="3545471641" sldId="278"/>
            <ac:spMk id="22" creationId="{4AE4869B-1328-4222-A773-C2C101E1ECE5}"/>
          </ac:spMkLst>
        </pc:spChg>
        <pc:spChg chg="add del mod">
          <ac:chgData name="Rebecca Vicknair Lewis" userId="8e3c99b7055ae3b5" providerId="LiveId" clId="{9DF0D97B-C88C-46C1-8091-F971D19C63F6}" dt="2021-06-02T01:48:57.291" v="952" actId="478"/>
          <ac:spMkLst>
            <pc:docMk/>
            <pc:sldMk cId="3545471641" sldId="278"/>
            <ac:spMk id="25" creationId="{D4E77AB1-06D1-4D28-B39A-E85AF22B4A39}"/>
          </ac:spMkLst>
        </pc:spChg>
        <pc:spChg chg="add del mod">
          <ac:chgData name="Rebecca Vicknair Lewis" userId="8e3c99b7055ae3b5" providerId="LiveId" clId="{9DF0D97B-C88C-46C1-8091-F971D19C63F6}" dt="2021-06-02T01:49:54.455" v="961" actId="478"/>
          <ac:spMkLst>
            <pc:docMk/>
            <pc:sldMk cId="3545471641" sldId="278"/>
            <ac:spMk id="27" creationId="{5608ABBB-FCB9-40C8-8FFD-F017FBBCD42C}"/>
          </ac:spMkLst>
        </pc:spChg>
        <pc:picChg chg="mod">
          <ac:chgData name="Rebecca Vicknair Lewis" userId="8e3c99b7055ae3b5" providerId="LiveId" clId="{9DF0D97B-C88C-46C1-8091-F971D19C63F6}" dt="2021-06-02T01:52:21.558" v="1040" actId="1035"/>
          <ac:picMkLst>
            <pc:docMk/>
            <pc:sldMk cId="3545471641" sldId="278"/>
            <ac:picMk id="17" creationId="{CBB1FBB7-8048-6F41-A39C-61BDC2D38BFE}"/>
          </ac:picMkLst>
        </pc:picChg>
        <pc:picChg chg="mod">
          <ac:chgData name="Rebecca Vicknair Lewis" userId="8e3c99b7055ae3b5" providerId="LiveId" clId="{9DF0D97B-C88C-46C1-8091-F971D19C63F6}" dt="2021-06-02T01:52:25.653" v="1041" actId="408"/>
          <ac:picMkLst>
            <pc:docMk/>
            <pc:sldMk cId="3545471641" sldId="278"/>
            <ac:picMk id="19" creationId="{9F61DE0B-ECF7-B74B-80E5-B602A86B8F81}"/>
          </ac:picMkLst>
        </pc:picChg>
        <pc:picChg chg="mod">
          <ac:chgData name="Rebecca Vicknair Lewis" userId="8e3c99b7055ae3b5" providerId="LiveId" clId="{9DF0D97B-C88C-46C1-8091-F971D19C63F6}" dt="2021-06-02T01:52:25.653" v="1041" actId="408"/>
          <ac:picMkLst>
            <pc:docMk/>
            <pc:sldMk cId="3545471641" sldId="278"/>
            <ac:picMk id="21" creationId="{007C99FF-D296-8544-B04B-EA1DBB457808}"/>
          </ac:picMkLst>
        </pc:picChg>
        <pc:picChg chg="add del mod">
          <ac:chgData name="Rebecca Vicknair Lewis" userId="8e3c99b7055ae3b5" providerId="LiveId" clId="{9DF0D97B-C88C-46C1-8091-F971D19C63F6}" dt="2021-06-02T01:52:21.558" v="1040" actId="1035"/>
          <ac:picMkLst>
            <pc:docMk/>
            <pc:sldMk cId="3545471641" sldId="278"/>
            <ac:picMk id="23" creationId="{A164AE4A-BFE4-F247-8542-C612BD5BFAB9}"/>
          </ac:picMkLst>
        </pc:picChg>
      </pc:sldChg>
      <pc:sldChg chg="addSp delSp modSp add mod ord modClrScheme delAnim chgLayout modNotesTx">
        <pc:chgData name="Rebecca Vicknair Lewis" userId="8e3c99b7055ae3b5" providerId="LiveId" clId="{9DF0D97B-C88C-46C1-8091-F971D19C63F6}" dt="2021-06-03T23:50:41.294" v="10399" actId="20577"/>
        <pc:sldMkLst>
          <pc:docMk/>
          <pc:sldMk cId="450294242" sldId="279"/>
        </pc:sldMkLst>
        <pc:spChg chg="mod">
          <ac:chgData name="Rebecca Vicknair Lewis" userId="8e3c99b7055ae3b5" providerId="LiveId" clId="{9DF0D97B-C88C-46C1-8091-F971D19C63F6}" dt="2021-06-02T02:26:08.036" v="2452" actId="26606"/>
          <ac:spMkLst>
            <pc:docMk/>
            <pc:sldMk cId="450294242" sldId="279"/>
            <ac:spMk id="2" creationId="{E668D7CE-0756-4C36-B665-7BEB4733EF8A}"/>
          </ac:spMkLst>
        </pc:spChg>
        <pc:spChg chg="add del mod">
          <ac:chgData name="Rebecca Vicknair Lewis" userId="8e3c99b7055ae3b5" providerId="LiveId" clId="{9DF0D97B-C88C-46C1-8091-F971D19C63F6}" dt="2021-06-02T02:31:51.708" v="2465"/>
          <ac:spMkLst>
            <pc:docMk/>
            <pc:sldMk cId="450294242" sldId="279"/>
            <ac:spMk id="3" creationId="{2E6F65F8-ED3D-4505-A6A5-10D9E909A7DF}"/>
          </ac:spMkLst>
        </pc:spChg>
        <pc:spChg chg="mod ord">
          <ac:chgData name="Rebecca Vicknair Lewis" userId="8e3c99b7055ae3b5" providerId="LiveId" clId="{9DF0D97B-C88C-46C1-8091-F971D19C63F6}" dt="2021-06-02T02:26:31.898" v="2461" actId="20577"/>
          <ac:spMkLst>
            <pc:docMk/>
            <pc:sldMk cId="450294242" sldId="279"/>
            <ac:spMk id="4" creationId="{E98DCA46-603B-4178-8707-30E192CE6B8D}"/>
          </ac:spMkLst>
        </pc:spChg>
        <pc:spChg chg="add mod">
          <ac:chgData name="Rebecca Vicknair Lewis" userId="8e3c99b7055ae3b5" providerId="LiveId" clId="{9DF0D97B-C88C-46C1-8091-F971D19C63F6}" dt="2021-06-02T02:34:24.249" v="2506" actId="27636"/>
          <ac:spMkLst>
            <pc:docMk/>
            <pc:sldMk cId="450294242" sldId="279"/>
            <ac:spMk id="5" creationId="{EE934D2B-33F8-44CB-A0EC-E5805B3C1092}"/>
          </ac:spMkLst>
        </pc:spChg>
        <pc:spChg chg="del">
          <ac:chgData name="Rebecca Vicknair Lewis" userId="8e3c99b7055ae3b5" providerId="LiveId" clId="{9DF0D97B-C88C-46C1-8091-F971D19C63F6}" dt="2021-06-02T02:25:49.243" v="2451" actId="478"/>
          <ac:spMkLst>
            <pc:docMk/>
            <pc:sldMk cId="450294242" sldId="279"/>
            <ac:spMk id="8" creationId="{0BED62D6-6E9A-4CEB-A932-28D5F3A051DB}"/>
          </ac:spMkLst>
        </pc:spChg>
        <pc:picChg chg="mod ord">
          <ac:chgData name="Rebecca Vicknair Lewis" userId="8e3c99b7055ae3b5" providerId="LiveId" clId="{9DF0D97B-C88C-46C1-8091-F971D19C63F6}" dt="2021-06-02T02:32:11.543" v="2467" actId="167"/>
          <ac:picMkLst>
            <pc:docMk/>
            <pc:sldMk cId="450294242" sldId="279"/>
            <ac:picMk id="6" creationId="{DF0D6C6E-72A9-4344-A3A2-F8826D948776}"/>
          </ac:picMkLst>
        </pc:picChg>
        <pc:picChg chg="del">
          <ac:chgData name="Rebecca Vicknair Lewis" userId="8e3c99b7055ae3b5" providerId="LiveId" clId="{9DF0D97B-C88C-46C1-8091-F971D19C63F6}" dt="2021-06-02T02:25:45.109" v="2450" actId="478"/>
          <ac:picMkLst>
            <pc:docMk/>
            <pc:sldMk cId="450294242" sldId="279"/>
            <ac:picMk id="7" creationId="{9F17244A-254D-4846-9F0D-4DF34C848BF7}"/>
          </ac:picMkLst>
        </pc:picChg>
      </pc:sldChg>
      <pc:sldChg chg="addSp delSp modSp new mod modNotesTx">
        <pc:chgData name="Rebecca Vicknair Lewis" userId="8e3c99b7055ae3b5" providerId="LiveId" clId="{9DF0D97B-C88C-46C1-8091-F971D19C63F6}" dt="2021-06-03T23:52:06.529" v="10604" actId="20577"/>
        <pc:sldMkLst>
          <pc:docMk/>
          <pc:sldMk cId="1464792009" sldId="280"/>
        </pc:sldMkLst>
        <pc:spChg chg="del">
          <ac:chgData name="Rebecca Vicknair Lewis" userId="8e3c99b7055ae3b5" providerId="LiveId" clId="{9DF0D97B-C88C-46C1-8091-F971D19C63F6}" dt="2021-06-02T02:41:34.591" v="3092" actId="1032"/>
          <ac:spMkLst>
            <pc:docMk/>
            <pc:sldMk cId="1464792009" sldId="280"/>
            <ac:spMk id="3" creationId="{06132245-C640-4C10-A7D3-B1F31F4C12B1}"/>
          </ac:spMkLst>
        </pc:spChg>
        <pc:spChg chg="mod">
          <ac:chgData name="Rebecca Vicknair Lewis" userId="8e3c99b7055ae3b5" providerId="LiveId" clId="{9DF0D97B-C88C-46C1-8091-F971D19C63F6}" dt="2021-06-02T02:42:25.833" v="3109" actId="20577"/>
          <ac:spMkLst>
            <pc:docMk/>
            <pc:sldMk cId="1464792009" sldId="280"/>
            <ac:spMk id="4" creationId="{A2FB6948-6CF6-4080-ADEB-85F6E331F1CC}"/>
          </ac:spMkLst>
        </pc:spChg>
        <pc:graphicFrameChg chg="add mod modGraphic">
          <ac:chgData name="Rebecca Vicknair Lewis" userId="8e3c99b7055ae3b5" providerId="LiveId" clId="{9DF0D97B-C88C-46C1-8091-F971D19C63F6}" dt="2021-06-02T02:43:06.704" v="3222" actId="20577"/>
          <ac:graphicFrameMkLst>
            <pc:docMk/>
            <pc:sldMk cId="1464792009" sldId="280"/>
            <ac:graphicFrameMk id="5" creationId="{2AB1821B-2D49-44B9-B979-1409816B8479}"/>
          </ac:graphicFrameMkLst>
        </pc:graphicFrameChg>
      </pc:sldChg>
      <pc:sldChg chg="addSp delSp modSp add mod modClrScheme delAnim modAnim chgLayout modNotesTx">
        <pc:chgData name="Rebecca Vicknair Lewis" userId="8e3c99b7055ae3b5" providerId="LiveId" clId="{9DF0D97B-C88C-46C1-8091-F971D19C63F6}" dt="2021-06-04T00:02:18.066" v="11634" actId="6549"/>
        <pc:sldMkLst>
          <pc:docMk/>
          <pc:sldMk cId="2752612108" sldId="281"/>
        </pc:sldMkLst>
        <pc:spChg chg="mod">
          <ac:chgData name="Rebecca Vicknair Lewis" userId="8e3c99b7055ae3b5" providerId="LiveId" clId="{9DF0D97B-C88C-46C1-8091-F971D19C63F6}" dt="2021-06-02T03:26:47.084" v="5105" actId="1076"/>
          <ac:spMkLst>
            <pc:docMk/>
            <pc:sldMk cId="2752612108" sldId="281"/>
            <ac:spMk id="2" creationId="{903A9A18-93E0-4615-B7AA-B8C8FBB14464}"/>
          </ac:spMkLst>
        </pc:spChg>
        <pc:spChg chg="del">
          <ac:chgData name="Rebecca Vicknair Lewis" userId="8e3c99b7055ae3b5" providerId="LiveId" clId="{9DF0D97B-C88C-46C1-8091-F971D19C63F6}" dt="2021-06-02T03:02:34.421" v="4212" actId="478"/>
          <ac:spMkLst>
            <pc:docMk/>
            <pc:sldMk cId="2752612108" sldId="281"/>
            <ac:spMk id="3" creationId="{B91B32C0-5E61-447F-9557-57AF415D6FE9}"/>
          </ac:spMkLst>
        </pc:spChg>
        <pc:spChg chg="mod">
          <ac:chgData name="Rebecca Vicknair Lewis" userId="8e3c99b7055ae3b5" providerId="LiveId" clId="{9DF0D97B-C88C-46C1-8091-F971D19C63F6}" dt="2021-06-02T03:24:58.404" v="5091" actId="26606"/>
          <ac:spMkLst>
            <pc:docMk/>
            <pc:sldMk cId="2752612108" sldId="281"/>
            <ac:spMk id="4" creationId="{0BDDBFEE-BC50-46CF-AB8F-D145B99B57A6}"/>
          </ac:spMkLst>
        </pc:spChg>
        <pc:spChg chg="add del mod">
          <ac:chgData name="Rebecca Vicknair Lewis" userId="8e3c99b7055ae3b5" providerId="LiveId" clId="{9DF0D97B-C88C-46C1-8091-F971D19C63F6}" dt="2021-06-02T03:02:48.543" v="4213" actId="26606"/>
          <ac:spMkLst>
            <pc:docMk/>
            <pc:sldMk cId="2752612108" sldId="281"/>
            <ac:spMk id="6" creationId="{168362C4-2453-4ACF-B2A8-5B1AC4C43D1F}"/>
          </ac:spMkLst>
        </pc:spChg>
        <pc:spChg chg="add del mod">
          <ac:chgData name="Rebecca Vicknair Lewis" userId="8e3c99b7055ae3b5" providerId="LiveId" clId="{9DF0D97B-C88C-46C1-8091-F971D19C63F6}" dt="2021-06-02T03:03:00.780" v="4215" actId="26606"/>
          <ac:spMkLst>
            <pc:docMk/>
            <pc:sldMk cId="2752612108" sldId="281"/>
            <ac:spMk id="9" creationId="{11551848-4E6F-4079-A472-F757AB40CBBC}"/>
          </ac:spMkLst>
        </pc:spChg>
        <pc:spChg chg="add del mod">
          <ac:chgData name="Rebecca Vicknair Lewis" userId="8e3c99b7055ae3b5" providerId="LiveId" clId="{9DF0D97B-C88C-46C1-8091-F971D19C63F6}" dt="2021-06-02T03:03:00.780" v="4215" actId="26606"/>
          <ac:spMkLst>
            <pc:docMk/>
            <pc:sldMk cId="2752612108" sldId="281"/>
            <ac:spMk id="12" creationId="{EA897E6B-16BA-48F4-8CDD-49424366009F}"/>
          </ac:spMkLst>
        </pc:spChg>
        <pc:spChg chg="add del mod">
          <ac:chgData name="Rebecca Vicknair Lewis" userId="8e3c99b7055ae3b5" providerId="LiveId" clId="{9DF0D97B-C88C-46C1-8091-F971D19C63F6}" dt="2021-06-02T03:21:33.288" v="4887" actId="478"/>
          <ac:spMkLst>
            <pc:docMk/>
            <pc:sldMk cId="2752612108" sldId="281"/>
            <ac:spMk id="16" creationId="{530B0C7B-5C11-4DFD-BCED-183A530F9961}"/>
          </ac:spMkLst>
        </pc:spChg>
        <pc:spChg chg="add del mod">
          <ac:chgData name="Rebecca Vicknair Lewis" userId="8e3c99b7055ae3b5" providerId="LiveId" clId="{9DF0D97B-C88C-46C1-8091-F971D19C63F6}" dt="2021-06-02T03:13:07.191" v="4578" actId="26606"/>
          <ac:spMkLst>
            <pc:docMk/>
            <pc:sldMk cId="2752612108" sldId="281"/>
            <ac:spMk id="17" creationId="{E8FA6C57-E5B3-4B3D-BBE8-59C16E694670}"/>
          </ac:spMkLst>
        </pc:spChg>
        <pc:spChg chg="add del mod">
          <ac:chgData name="Rebecca Vicknair Lewis" userId="8e3c99b7055ae3b5" providerId="LiveId" clId="{9DF0D97B-C88C-46C1-8091-F971D19C63F6}" dt="2021-06-02T03:14:14.493" v="4579" actId="931"/>
          <ac:spMkLst>
            <pc:docMk/>
            <pc:sldMk cId="2752612108" sldId="281"/>
            <ac:spMk id="23" creationId="{EA20DB70-C1F2-4B57-89A5-D1114CFC198E}"/>
          </ac:spMkLst>
        </pc:spChg>
        <pc:spChg chg="add del mod">
          <ac:chgData name="Rebecca Vicknair Lewis" userId="8e3c99b7055ae3b5" providerId="LiveId" clId="{9DF0D97B-C88C-46C1-8091-F971D19C63F6}" dt="2021-06-02T03:23:01.791" v="5077" actId="26606"/>
          <ac:spMkLst>
            <pc:docMk/>
            <pc:sldMk cId="2752612108" sldId="281"/>
            <ac:spMk id="24" creationId="{EDE8EB2C-FBF5-46E2-8691-D604811B5AFB}"/>
          </ac:spMkLst>
        </pc:spChg>
        <pc:spChg chg="add del">
          <ac:chgData name="Rebecca Vicknair Lewis" userId="8e3c99b7055ae3b5" providerId="LiveId" clId="{9DF0D97B-C88C-46C1-8091-F971D19C63F6}" dt="2021-06-02T03:22:59.471" v="5074" actId="26606"/>
          <ac:spMkLst>
            <pc:docMk/>
            <pc:sldMk cId="2752612108" sldId="281"/>
            <ac:spMk id="29" creationId="{B6F157D2-4DE2-4ADC-AC28-60BEE3E0DFAD}"/>
          </ac:spMkLst>
        </pc:spChg>
        <pc:spChg chg="add del">
          <ac:chgData name="Rebecca Vicknair Lewis" userId="8e3c99b7055ae3b5" providerId="LiveId" clId="{9DF0D97B-C88C-46C1-8091-F971D19C63F6}" dt="2021-06-02T03:23:01.787" v="5076" actId="26606"/>
          <ac:spMkLst>
            <pc:docMk/>
            <pc:sldMk cId="2752612108" sldId="281"/>
            <ac:spMk id="31" creationId="{2E109D5B-CC43-40B4-B743-1EC292CFA2F8}"/>
          </ac:spMkLst>
        </pc:spChg>
        <pc:spChg chg="add del">
          <ac:chgData name="Rebecca Vicknair Lewis" userId="8e3c99b7055ae3b5" providerId="LiveId" clId="{9DF0D97B-C88C-46C1-8091-F971D19C63F6}" dt="2021-06-02T03:24:08.503" v="5081" actId="26606"/>
          <ac:spMkLst>
            <pc:docMk/>
            <pc:sldMk cId="2752612108" sldId="281"/>
            <ac:spMk id="33" creationId="{B6F157D2-4DE2-4ADC-AC28-60BEE3E0DFAD}"/>
          </ac:spMkLst>
        </pc:spChg>
        <pc:spChg chg="add del mod">
          <ac:chgData name="Rebecca Vicknair Lewis" userId="8e3c99b7055ae3b5" providerId="LiveId" clId="{9DF0D97B-C88C-46C1-8091-F971D19C63F6}" dt="2021-06-02T03:24:08.499" v="5080" actId="26606"/>
          <ac:spMkLst>
            <pc:docMk/>
            <pc:sldMk cId="2752612108" sldId="281"/>
            <ac:spMk id="38" creationId="{B33D6942-4F17-4433-87BC-E8C1F4D1E022}"/>
          </ac:spMkLst>
        </pc:spChg>
        <pc:spChg chg="add del">
          <ac:chgData name="Rebecca Vicknair Lewis" userId="8e3c99b7055ae3b5" providerId="LiveId" clId="{9DF0D97B-C88C-46C1-8091-F971D19C63F6}" dt="2021-06-02T03:24:58.410" v="5092" actId="26606"/>
          <ac:spMkLst>
            <pc:docMk/>
            <pc:sldMk cId="2752612108" sldId="281"/>
            <ac:spMk id="40" creationId="{8ABC5277-8FA3-4F5B-8E9C-B284A6E4FDE4}"/>
          </ac:spMkLst>
        </pc:spChg>
        <pc:spChg chg="add del mod">
          <ac:chgData name="Rebecca Vicknair Lewis" userId="8e3c99b7055ae3b5" providerId="LiveId" clId="{9DF0D97B-C88C-46C1-8091-F971D19C63F6}" dt="2021-06-02T03:24:56.203" v="5089" actId="26606"/>
          <ac:spMkLst>
            <pc:docMk/>
            <pc:sldMk cId="2752612108" sldId="281"/>
            <ac:spMk id="45" creationId="{5C18445D-1A56-4B1C-A420-ECCF08CC7B8E}"/>
          </ac:spMkLst>
        </pc:spChg>
        <pc:spChg chg="add del mod">
          <ac:chgData name="Rebecca Vicknair Lewis" userId="8e3c99b7055ae3b5" providerId="LiveId" clId="{9DF0D97B-C88C-46C1-8091-F971D19C63F6}" dt="2021-06-02T03:24:58.404" v="5091" actId="26606"/>
          <ac:spMkLst>
            <pc:docMk/>
            <pc:sldMk cId="2752612108" sldId="281"/>
            <ac:spMk id="47" creationId="{F5F66881-1741-44EE-89D7-1A070C93F14B}"/>
          </ac:spMkLst>
        </pc:spChg>
        <pc:spChg chg="add del">
          <ac:chgData name="Rebecca Vicknair Lewis" userId="8e3c99b7055ae3b5" providerId="LiveId" clId="{9DF0D97B-C88C-46C1-8091-F971D19C63F6}" dt="2021-06-02T03:25:04.900" v="5093" actId="478"/>
          <ac:spMkLst>
            <pc:docMk/>
            <pc:sldMk cId="2752612108" sldId="281"/>
            <ac:spMk id="49" creationId="{6306CDC6-583D-49E1-87C8-A634E7A07E0C}"/>
          </ac:spMkLst>
        </pc:spChg>
        <pc:graphicFrameChg chg="add mod modGraphic">
          <ac:chgData name="Rebecca Vicknair Lewis" userId="8e3c99b7055ae3b5" providerId="LiveId" clId="{9DF0D97B-C88C-46C1-8091-F971D19C63F6}" dt="2021-06-02T03:29:28.582" v="5192"/>
          <ac:graphicFrameMkLst>
            <pc:docMk/>
            <pc:sldMk cId="2752612108" sldId="281"/>
            <ac:graphicFrameMk id="19" creationId="{7604DAF8-61A1-4350-82D8-BEF849356116}"/>
          </ac:graphicFrameMkLst>
        </pc:graphicFrameChg>
        <pc:picChg chg="del mod">
          <ac:chgData name="Rebecca Vicknair Lewis" userId="8e3c99b7055ae3b5" providerId="LiveId" clId="{9DF0D97B-C88C-46C1-8091-F971D19C63F6}" dt="2021-06-02T03:02:52.256" v="4214" actId="478"/>
          <ac:picMkLst>
            <pc:docMk/>
            <pc:sldMk cId="2752612108" sldId="281"/>
            <ac:picMk id="7" creationId="{29305ED8-D39E-4A20-A7CB-7EC58B3E325D}"/>
          </ac:picMkLst>
        </pc:picChg>
        <pc:picChg chg="add del mod">
          <ac:chgData name="Rebecca Vicknair Lewis" userId="8e3c99b7055ae3b5" providerId="LiveId" clId="{9DF0D97B-C88C-46C1-8091-F971D19C63F6}" dt="2021-06-02T03:21:25.659" v="4886" actId="478"/>
          <ac:picMkLst>
            <pc:docMk/>
            <pc:sldMk cId="2752612108" sldId="281"/>
            <ac:picMk id="11" creationId="{56C65151-6570-46E3-A6ED-CF91EEBA9BE8}"/>
          </ac:picMkLst>
        </pc:picChg>
        <pc:picChg chg="add del mod">
          <ac:chgData name="Rebecca Vicknair Lewis" userId="8e3c99b7055ae3b5" providerId="LiveId" clId="{9DF0D97B-C88C-46C1-8091-F971D19C63F6}" dt="2021-06-02T03:21:37.437" v="4888" actId="21"/>
          <ac:picMkLst>
            <pc:docMk/>
            <pc:sldMk cId="2752612108" sldId="281"/>
            <ac:picMk id="14" creationId="{107FA380-9163-476C-8217-444715C2538E}"/>
          </ac:picMkLst>
        </pc:picChg>
        <pc:picChg chg="add del mod">
          <ac:chgData name="Rebecca Vicknair Lewis" userId="8e3c99b7055ae3b5" providerId="LiveId" clId="{9DF0D97B-C88C-46C1-8091-F971D19C63F6}" dt="2021-06-02T03:24:51.286" v="5087" actId="478"/>
          <ac:picMkLst>
            <pc:docMk/>
            <pc:sldMk cId="2752612108" sldId="281"/>
            <ac:picMk id="20" creationId="{D2521CC0-A432-4DA8-9DFF-D4469A8DF67A}"/>
          </ac:picMkLst>
        </pc:picChg>
        <pc:picChg chg="add mod modCrop">
          <ac:chgData name="Rebecca Vicknair Lewis" userId="8e3c99b7055ae3b5" providerId="LiveId" clId="{9DF0D97B-C88C-46C1-8091-F971D19C63F6}" dt="2021-06-02T03:26:59.496" v="5106" actId="1076"/>
          <ac:picMkLst>
            <pc:docMk/>
            <pc:sldMk cId="2752612108" sldId="281"/>
            <ac:picMk id="22" creationId="{523942C0-F014-4F2F-8E6F-FA42DBEC4C46}"/>
          </ac:picMkLst>
        </pc:picChg>
        <pc:picChg chg="add mod">
          <ac:chgData name="Rebecca Vicknair Lewis" userId="8e3c99b7055ae3b5" providerId="LiveId" clId="{9DF0D97B-C88C-46C1-8091-F971D19C63F6}" dt="2021-06-04T00:01:42.012" v="11627" actId="1038"/>
          <ac:picMkLst>
            <pc:docMk/>
            <pc:sldMk cId="2752612108" sldId="281"/>
            <ac:picMk id="26" creationId="{6518B0A3-E1ED-4ABD-B39D-5E3B1DBA6388}"/>
          </ac:picMkLst>
        </pc:picChg>
      </pc:sldChg>
      <pc:sldChg chg="addSp delSp modSp add mod modAnim modNotesTx">
        <pc:chgData name="Rebecca Vicknair Lewis" userId="8e3c99b7055ae3b5" providerId="LiveId" clId="{9DF0D97B-C88C-46C1-8091-F971D19C63F6}" dt="2021-06-04T00:07:01.953" v="11805" actId="20577"/>
        <pc:sldMkLst>
          <pc:docMk/>
          <pc:sldMk cId="145252668" sldId="282"/>
        </pc:sldMkLst>
        <pc:spChg chg="mod">
          <ac:chgData name="Rebecca Vicknair Lewis" userId="8e3c99b7055ae3b5" providerId="LiveId" clId="{9DF0D97B-C88C-46C1-8091-F971D19C63F6}" dt="2021-06-03T03:19:30.858" v="9162" actId="207"/>
          <ac:spMkLst>
            <pc:docMk/>
            <pc:sldMk cId="145252668" sldId="282"/>
            <ac:spMk id="10" creationId="{3BB9B07B-C5F9-4200-8429-89201D2FACC3}"/>
          </ac:spMkLst>
        </pc:spChg>
        <pc:spChg chg="add mod">
          <ac:chgData name="Rebecca Vicknair Lewis" userId="8e3c99b7055ae3b5" providerId="LiveId" clId="{9DF0D97B-C88C-46C1-8091-F971D19C63F6}" dt="2021-06-03T01:04:27.262" v="6512" actId="1036"/>
          <ac:spMkLst>
            <pc:docMk/>
            <pc:sldMk cId="145252668" sldId="282"/>
            <ac:spMk id="11" creationId="{B4D6353A-C288-40E3-B0F7-759D3052E47B}"/>
          </ac:spMkLst>
        </pc:spChg>
        <pc:picChg chg="add mod">
          <ac:chgData name="Rebecca Vicknair Lewis" userId="8e3c99b7055ae3b5" providerId="LiveId" clId="{9DF0D97B-C88C-46C1-8091-F971D19C63F6}" dt="2021-06-03T01:01:52.913" v="6454" actId="1076"/>
          <ac:picMkLst>
            <pc:docMk/>
            <pc:sldMk cId="145252668" sldId="282"/>
            <ac:picMk id="4" creationId="{2D9EE424-6C0C-42BC-96BF-19864BEB8C1E}"/>
          </ac:picMkLst>
        </pc:picChg>
        <pc:picChg chg="add mod modCrop">
          <ac:chgData name="Rebecca Vicknair Lewis" userId="8e3c99b7055ae3b5" providerId="LiveId" clId="{9DF0D97B-C88C-46C1-8091-F971D19C63F6}" dt="2021-06-03T01:05:42.275" v="6518" actId="1076"/>
          <ac:picMkLst>
            <pc:docMk/>
            <pc:sldMk cId="145252668" sldId="282"/>
            <ac:picMk id="6" creationId="{6D2480A4-D711-4CE1-9EC9-8DBC165DA3E5}"/>
          </ac:picMkLst>
        </pc:picChg>
        <pc:picChg chg="add mod">
          <ac:chgData name="Rebecca Vicknair Lewis" userId="8e3c99b7055ae3b5" providerId="LiveId" clId="{9DF0D97B-C88C-46C1-8091-F971D19C63F6}" dt="2021-06-03T01:02:23.751" v="6479" actId="1038"/>
          <ac:picMkLst>
            <pc:docMk/>
            <pc:sldMk cId="145252668" sldId="282"/>
            <ac:picMk id="7" creationId="{88E8E744-8C3E-4115-8985-62C75E9F4C46}"/>
          </ac:picMkLst>
        </pc:picChg>
        <pc:picChg chg="add mod">
          <ac:chgData name="Rebecca Vicknair Lewis" userId="8e3c99b7055ae3b5" providerId="LiveId" clId="{9DF0D97B-C88C-46C1-8091-F971D19C63F6}" dt="2021-06-03T01:06:06.724" v="6522" actId="692"/>
          <ac:picMkLst>
            <pc:docMk/>
            <pc:sldMk cId="145252668" sldId="282"/>
            <ac:picMk id="9" creationId="{93E10E6D-FFCF-4FB6-B676-71EE2317B089}"/>
          </ac:picMkLst>
        </pc:picChg>
        <pc:picChg chg="del">
          <ac:chgData name="Rebecca Vicknair Lewis" userId="8e3c99b7055ae3b5" providerId="LiveId" clId="{9DF0D97B-C88C-46C1-8091-F971D19C63F6}" dt="2021-06-02T03:41:42.815" v="5221" actId="478"/>
          <ac:picMkLst>
            <pc:docMk/>
            <pc:sldMk cId="145252668" sldId="282"/>
            <ac:picMk id="12" creationId="{9D25A36E-60B7-44FA-947F-4F00D7AB3FF8}"/>
          </ac:picMkLst>
        </pc:picChg>
      </pc:sldChg>
      <pc:sldChg chg="addSp delSp modSp add del mod">
        <pc:chgData name="Rebecca Vicknair Lewis" userId="8e3c99b7055ae3b5" providerId="LiveId" clId="{9DF0D97B-C88C-46C1-8091-F971D19C63F6}" dt="2021-06-03T01:16:41.611" v="6536" actId="47"/>
        <pc:sldMkLst>
          <pc:docMk/>
          <pc:sldMk cId="312013562" sldId="283"/>
        </pc:sldMkLst>
        <pc:picChg chg="del">
          <ac:chgData name="Rebecca Vicknair Lewis" userId="8e3c99b7055ae3b5" providerId="LiveId" clId="{9DF0D97B-C88C-46C1-8091-F971D19C63F6}" dt="2021-06-02T03:42:40.341" v="5229" actId="478"/>
          <ac:picMkLst>
            <pc:docMk/>
            <pc:sldMk cId="312013562" sldId="283"/>
            <ac:picMk id="4" creationId="{2D9EE424-6C0C-42BC-96BF-19864BEB8C1E}"/>
          </ac:picMkLst>
        </pc:picChg>
        <pc:picChg chg="add del mod">
          <ac:chgData name="Rebecca Vicknair Lewis" userId="8e3c99b7055ae3b5" providerId="LiveId" clId="{9DF0D97B-C88C-46C1-8091-F971D19C63F6}" dt="2021-06-03T01:01:56.744" v="6455" actId="21"/>
          <ac:picMkLst>
            <pc:docMk/>
            <pc:sldMk cId="312013562" sldId="283"/>
            <ac:picMk id="5" creationId="{FA9A31B5-E9F9-412D-A9DE-1BF2BC2880FD}"/>
          </ac:picMkLst>
        </pc:picChg>
      </pc:sldChg>
      <pc:sldChg chg="addSp delSp modSp add mod delAnim modAnim modNotesTx">
        <pc:chgData name="Rebecca Vicknair Lewis" userId="8e3c99b7055ae3b5" providerId="LiveId" clId="{9DF0D97B-C88C-46C1-8091-F971D19C63F6}" dt="2021-06-04T00:09:46.069" v="12201" actId="20577"/>
        <pc:sldMkLst>
          <pc:docMk/>
          <pc:sldMk cId="159824269" sldId="284"/>
        </pc:sldMkLst>
        <pc:spChg chg="mod">
          <ac:chgData name="Rebecca Vicknair Lewis" userId="8e3c99b7055ae3b5" providerId="LiveId" clId="{9DF0D97B-C88C-46C1-8091-F971D19C63F6}" dt="2021-06-03T03:19:42.768" v="9163" actId="207"/>
          <ac:spMkLst>
            <pc:docMk/>
            <pc:sldMk cId="159824269" sldId="284"/>
            <ac:spMk id="10" creationId="{3BB9B07B-C5F9-4200-8429-89201D2FACC3}"/>
          </ac:spMkLst>
        </pc:spChg>
        <pc:spChg chg="add mod">
          <ac:chgData name="Rebecca Vicknair Lewis" userId="8e3c99b7055ae3b5" providerId="LiveId" clId="{9DF0D97B-C88C-46C1-8091-F971D19C63F6}" dt="2021-06-03T01:22:29.904" v="6881" actId="1035"/>
          <ac:spMkLst>
            <pc:docMk/>
            <pc:sldMk cId="159824269" sldId="284"/>
            <ac:spMk id="12" creationId="{945BDB31-2C5C-4DBE-A062-ED946C142D9B}"/>
          </ac:spMkLst>
        </pc:spChg>
        <pc:picChg chg="add del mod">
          <ac:chgData name="Rebecca Vicknair Lewis" userId="8e3c99b7055ae3b5" providerId="LiveId" clId="{9DF0D97B-C88C-46C1-8091-F971D19C63F6}" dt="2021-06-02T03:45:27.511" v="5250" actId="21"/>
          <ac:picMkLst>
            <pc:docMk/>
            <pc:sldMk cId="159824269" sldId="284"/>
            <ac:picMk id="4" creationId="{5DD9CFB3-9074-46A2-8AD1-5370C115D0EE}"/>
          </ac:picMkLst>
        </pc:picChg>
        <pc:picChg chg="del">
          <ac:chgData name="Rebecca Vicknair Lewis" userId="8e3c99b7055ae3b5" providerId="LiveId" clId="{9DF0D97B-C88C-46C1-8091-F971D19C63F6}" dt="2021-06-02T03:43:23.331" v="5234" actId="478"/>
          <ac:picMkLst>
            <pc:docMk/>
            <pc:sldMk cId="159824269" sldId="284"/>
            <ac:picMk id="5" creationId="{FA9A31B5-E9F9-412D-A9DE-1BF2BC2880FD}"/>
          </ac:picMkLst>
        </pc:picChg>
        <pc:picChg chg="add del mod">
          <ac:chgData name="Rebecca Vicknair Lewis" userId="8e3c99b7055ae3b5" providerId="LiveId" clId="{9DF0D97B-C88C-46C1-8091-F971D19C63F6}" dt="2021-06-02T03:44:31.645" v="5243" actId="478"/>
          <ac:picMkLst>
            <pc:docMk/>
            <pc:sldMk cId="159824269" sldId="284"/>
            <ac:picMk id="7" creationId="{624B5044-C0A0-4242-8247-E50D6754C7E6}"/>
          </ac:picMkLst>
        </pc:picChg>
        <pc:picChg chg="add mod">
          <ac:chgData name="Rebecca Vicknair Lewis" userId="8e3c99b7055ae3b5" providerId="LiveId" clId="{9DF0D97B-C88C-46C1-8091-F971D19C63F6}" dt="2021-06-03T01:22:12.037" v="6866" actId="1076"/>
          <ac:picMkLst>
            <pc:docMk/>
            <pc:sldMk cId="159824269" sldId="284"/>
            <ac:picMk id="9" creationId="{1368DDD3-4FDB-434F-A0B2-B74F165E0BC6}"/>
          </ac:picMkLst>
        </pc:picChg>
        <pc:picChg chg="add del mod">
          <ac:chgData name="Rebecca Vicknair Lewis" userId="8e3c99b7055ae3b5" providerId="LiveId" clId="{9DF0D97B-C88C-46C1-8091-F971D19C63F6}" dt="2021-06-02T03:46:24.882" v="5257" actId="21"/>
          <ac:picMkLst>
            <pc:docMk/>
            <pc:sldMk cId="159824269" sldId="284"/>
            <ac:picMk id="11" creationId="{B45E70D3-1E10-4C98-94D3-8CEA6587688F}"/>
          </ac:picMkLst>
        </pc:picChg>
        <pc:picChg chg="add mod">
          <ac:chgData name="Rebecca Vicknair Lewis" userId="8e3c99b7055ae3b5" providerId="LiveId" clId="{9DF0D97B-C88C-46C1-8091-F971D19C63F6}" dt="2021-06-03T01:24:06.732" v="6894" actId="1076"/>
          <ac:picMkLst>
            <pc:docMk/>
            <pc:sldMk cId="159824269" sldId="284"/>
            <ac:picMk id="13" creationId="{817F721D-8412-4AFE-9EED-28D83E6F3A22}"/>
          </ac:picMkLst>
        </pc:picChg>
        <pc:picChg chg="add mod">
          <ac:chgData name="Rebecca Vicknair Lewis" userId="8e3c99b7055ae3b5" providerId="LiveId" clId="{9DF0D97B-C88C-46C1-8091-F971D19C63F6}" dt="2021-06-03T01:24:09.265" v="6895" actId="1076"/>
          <ac:picMkLst>
            <pc:docMk/>
            <pc:sldMk cId="159824269" sldId="284"/>
            <ac:picMk id="14" creationId="{7C5E91C7-792D-4DE4-A5CC-9103C841FF37}"/>
          </ac:picMkLst>
        </pc:picChg>
        <pc:picChg chg="add del mod">
          <ac:chgData name="Rebecca Vicknair Lewis" userId="8e3c99b7055ae3b5" providerId="LiveId" clId="{9DF0D97B-C88C-46C1-8091-F971D19C63F6}" dt="2021-06-03T02:23:32.731" v="6899"/>
          <ac:picMkLst>
            <pc:docMk/>
            <pc:sldMk cId="159824269" sldId="284"/>
            <ac:picMk id="15" creationId="{D0A25F2C-2976-4B74-8471-13A7B978A6B3}"/>
          </ac:picMkLst>
        </pc:picChg>
      </pc:sldChg>
      <pc:sldChg chg="addSp delSp modSp add del mod modAnim">
        <pc:chgData name="Rebecca Vicknair Lewis" userId="8e3c99b7055ae3b5" providerId="LiveId" clId="{9DF0D97B-C88C-46C1-8091-F971D19C63F6}" dt="2021-06-03T01:24:42.265" v="6896" actId="2696"/>
        <pc:sldMkLst>
          <pc:docMk/>
          <pc:sldMk cId="2616183810" sldId="285"/>
        </pc:sldMkLst>
        <pc:picChg chg="add mod">
          <ac:chgData name="Rebecca Vicknair Lewis" userId="8e3c99b7055ae3b5" providerId="LiveId" clId="{9DF0D97B-C88C-46C1-8091-F971D19C63F6}" dt="2021-06-02T03:46:34.040" v="5260"/>
          <ac:picMkLst>
            <pc:docMk/>
            <pc:sldMk cId="2616183810" sldId="285"/>
            <ac:picMk id="5" creationId="{5AC4A535-2E20-46F1-BF72-D0C14B870EA8}"/>
          </ac:picMkLst>
        </pc:picChg>
        <pc:picChg chg="del">
          <ac:chgData name="Rebecca Vicknair Lewis" userId="8e3c99b7055ae3b5" providerId="LiveId" clId="{9DF0D97B-C88C-46C1-8091-F971D19C63F6}" dt="2021-06-02T03:46:33.674" v="5259" actId="478"/>
          <ac:picMkLst>
            <pc:docMk/>
            <pc:sldMk cId="2616183810" sldId="285"/>
            <ac:picMk id="9" creationId="{1368DDD3-4FDB-434F-A0B2-B74F165E0BC6}"/>
          </ac:picMkLst>
        </pc:picChg>
      </pc:sldChg>
      <pc:sldChg chg="addSp delSp modSp add del mod delAnim">
        <pc:chgData name="Rebecca Vicknair Lewis" userId="8e3c99b7055ae3b5" providerId="LiveId" clId="{9DF0D97B-C88C-46C1-8091-F971D19C63F6}" dt="2021-06-03T01:24:46.260" v="6897" actId="2696"/>
        <pc:sldMkLst>
          <pc:docMk/>
          <pc:sldMk cId="2602026076" sldId="286"/>
        </pc:sldMkLst>
        <pc:picChg chg="add mod">
          <ac:chgData name="Rebecca Vicknair Lewis" userId="8e3c99b7055ae3b5" providerId="LiveId" clId="{9DF0D97B-C88C-46C1-8091-F971D19C63F6}" dt="2021-06-02T03:46:50.713" v="5265" actId="962"/>
          <ac:picMkLst>
            <pc:docMk/>
            <pc:sldMk cId="2602026076" sldId="286"/>
            <ac:picMk id="4" creationId="{297A80FE-AFC0-4ED5-A692-772E152CE2DC}"/>
          </ac:picMkLst>
        </pc:picChg>
        <pc:picChg chg="del">
          <ac:chgData name="Rebecca Vicknair Lewis" userId="8e3c99b7055ae3b5" providerId="LiveId" clId="{9DF0D97B-C88C-46C1-8091-F971D19C63F6}" dt="2021-06-02T03:46:41.899" v="5262" actId="478"/>
          <ac:picMkLst>
            <pc:docMk/>
            <pc:sldMk cId="2602026076" sldId="286"/>
            <ac:picMk id="5" creationId="{5AC4A535-2E20-46F1-BF72-D0C14B870EA8}"/>
          </ac:picMkLst>
        </pc:picChg>
      </pc:sldChg>
      <pc:sldChg chg="addSp delSp modSp add mod modAnim modNotesTx">
        <pc:chgData name="Rebecca Vicknair Lewis" userId="8e3c99b7055ae3b5" providerId="LiveId" clId="{9DF0D97B-C88C-46C1-8091-F971D19C63F6}" dt="2021-06-04T00:12:18.726" v="12542" actId="20577"/>
        <pc:sldMkLst>
          <pc:docMk/>
          <pc:sldMk cId="732672435" sldId="287"/>
        </pc:sldMkLst>
        <pc:spChg chg="add del mod">
          <ac:chgData name="Rebecca Vicknair Lewis" userId="8e3c99b7055ae3b5" providerId="LiveId" clId="{9DF0D97B-C88C-46C1-8091-F971D19C63F6}" dt="2021-06-03T02:31:08.520" v="7399" actId="478"/>
          <ac:spMkLst>
            <pc:docMk/>
            <pc:sldMk cId="732672435" sldId="287"/>
            <ac:spMk id="6" creationId="{3856CDC3-1EA1-436D-B287-78790186F21C}"/>
          </ac:spMkLst>
        </pc:spChg>
        <pc:spChg chg="add mod">
          <ac:chgData name="Rebecca Vicknair Lewis" userId="8e3c99b7055ae3b5" providerId="LiveId" clId="{9DF0D97B-C88C-46C1-8091-F971D19C63F6}" dt="2021-06-03T02:30:27.277" v="7394" actId="947"/>
          <ac:spMkLst>
            <pc:docMk/>
            <pc:sldMk cId="732672435" sldId="287"/>
            <ac:spMk id="7" creationId="{8277A427-FBE5-485B-91C8-066A004E789E}"/>
          </ac:spMkLst>
        </pc:spChg>
        <pc:spChg chg="add mod">
          <ac:chgData name="Rebecca Vicknair Lewis" userId="8e3c99b7055ae3b5" providerId="LiveId" clId="{9DF0D97B-C88C-46C1-8091-F971D19C63F6}" dt="2021-06-03T02:38:51.131" v="7586" actId="1038"/>
          <ac:spMkLst>
            <pc:docMk/>
            <pc:sldMk cId="732672435" sldId="287"/>
            <ac:spMk id="8" creationId="{D020CDAB-63DE-42E2-B6BE-E86B433F1E49}"/>
          </ac:spMkLst>
        </pc:spChg>
        <pc:spChg chg="add mod">
          <ac:chgData name="Rebecca Vicknair Lewis" userId="8e3c99b7055ae3b5" providerId="LiveId" clId="{9DF0D97B-C88C-46C1-8091-F971D19C63F6}" dt="2021-06-03T02:40:28.949" v="7697" actId="1038"/>
          <ac:spMkLst>
            <pc:docMk/>
            <pc:sldMk cId="732672435" sldId="287"/>
            <ac:spMk id="9" creationId="{13BE932A-346B-4A55-BDCD-E31066FAC6ED}"/>
          </ac:spMkLst>
        </pc:spChg>
        <pc:spChg chg="mod">
          <ac:chgData name="Rebecca Vicknair Lewis" userId="8e3c99b7055ae3b5" providerId="LiveId" clId="{9DF0D97B-C88C-46C1-8091-F971D19C63F6}" dt="2021-06-03T02:29:09.380" v="7372" actId="14100"/>
          <ac:spMkLst>
            <pc:docMk/>
            <pc:sldMk cId="732672435" sldId="287"/>
            <ac:spMk id="10" creationId="{3BB9B07B-C5F9-4200-8429-89201D2FACC3}"/>
          </ac:spMkLst>
        </pc:spChg>
        <pc:spChg chg="add mod">
          <ac:chgData name="Rebecca Vicknair Lewis" userId="8e3c99b7055ae3b5" providerId="LiveId" clId="{9DF0D97B-C88C-46C1-8091-F971D19C63F6}" dt="2021-06-03T02:42:53.180" v="7792" actId="20577"/>
          <ac:spMkLst>
            <pc:docMk/>
            <pc:sldMk cId="732672435" sldId="287"/>
            <ac:spMk id="11" creationId="{23203129-4940-4518-BF32-5C6A033D723B}"/>
          </ac:spMkLst>
        </pc:spChg>
        <pc:spChg chg="add mod">
          <ac:chgData name="Rebecca Vicknair Lewis" userId="8e3c99b7055ae3b5" providerId="LiveId" clId="{9DF0D97B-C88C-46C1-8091-F971D19C63F6}" dt="2021-06-03T02:40:23.435" v="7682" actId="1038"/>
          <ac:spMkLst>
            <pc:docMk/>
            <pc:sldMk cId="732672435" sldId="287"/>
            <ac:spMk id="12" creationId="{17FB0E13-596C-40F5-89FE-B5CA2E7CB7F0}"/>
          </ac:spMkLst>
        </pc:spChg>
        <pc:spChg chg="add mod">
          <ac:chgData name="Rebecca Vicknair Lewis" userId="8e3c99b7055ae3b5" providerId="LiveId" clId="{9DF0D97B-C88C-46C1-8091-F971D19C63F6}" dt="2021-06-03T02:40:18.449" v="7670" actId="1038"/>
          <ac:spMkLst>
            <pc:docMk/>
            <pc:sldMk cId="732672435" sldId="287"/>
            <ac:spMk id="13" creationId="{7B2AFFA0-2950-46DD-A15E-5F3A826CF53F}"/>
          </ac:spMkLst>
        </pc:spChg>
        <pc:spChg chg="add mod">
          <ac:chgData name="Rebecca Vicknair Lewis" userId="8e3c99b7055ae3b5" providerId="LiveId" clId="{9DF0D97B-C88C-46C1-8091-F971D19C63F6}" dt="2021-06-03T02:40:28.949" v="7697" actId="1038"/>
          <ac:spMkLst>
            <pc:docMk/>
            <pc:sldMk cId="732672435" sldId="287"/>
            <ac:spMk id="14" creationId="{06F4C55D-54FF-45D3-A56D-D9BDE5FFAB0F}"/>
          </ac:spMkLst>
        </pc:spChg>
        <pc:spChg chg="add mod">
          <ac:chgData name="Rebecca Vicknair Lewis" userId="8e3c99b7055ae3b5" providerId="LiveId" clId="{9DF0D97B-C88C-46C1-8091-F971D19C63F6}" dt="2021-06-03T02:40:23.435" v="7682" actId="1038"/>
          <ac:spMkLst>
            <pc:docMk/>
            <pc:sldMk cId="732672435" sldId="287"/>
            <ac:spMk id="15" creationId="{CF7EE7AB-A8F6-42B3-87EA-44E4DF0B3E50}"/>
          </ac:spMkLst>
        </pc:spChg>
        <pc:spChg chg="add mod">
          <ac:chgData name="Rebecca Vicknair Lewis" userId="8e3c99b7055ae3b5" providerId="LiveId" clId="{9DF0D97B-C88C-46C1-8091-F971D19C63F6}" dt="2021-06-03T02:40:18.449" v="7670" actId="1038"/>
          <ac:spMkLst>
            <pc:docMk/>
            <pc:sldMk cId="732672435" sldId="287"/>
            <ac:spMk id="16" creationId="{19312D45-1B6C-445F-B4A6-C75900F9B6BC}"/>
          </ac:spMkLst>
        </pc:spChg>
        <pc:spChg chg="add mod">
          <ac:chgData name="Rebecca Vicknair Lewis" userId="8e3c99b7055ae3b5" providerId="LiveId" clId="{9DF0D97B-C88C-46C1-8091-F971D19C63F6}" dt="2021-06-03T02:45:04.730" v="7832" actId="1036"/>
          <ac:spMkLst>
            <pc:docMk/>
            <pc:sldMk cId="732672435" sldId="287"/>
            <ac:spMk id="17" creationId="{E9DC0E64-6108-4CF7-8851-303DC459D7B6}"/>
          </ac:spMkLst>
        </pc:spChg>
        <pc:spChg chg="add mod">
          <ac:chgData name="Rebecca Vicknair Lewis" userId="8e3c99b7055ae3b5" providerId="LiveId" clId="{9DF0D97B-C88C-46C1-8091-F971D19C63F6}" dt="2021-06-03T02:45:04.730" v="7832" actId="1036"/>
          <ac:spMkLst>
            <pc:docMk/>
            <pc:sldMk cId="732672435" sldId="287"/>
            <ac:spMk id="18" creationId="{2C683A85-817D-4859-9B9F-9B72903C7E10}"/>
          </ac:spMkLst>
        </pc:spChg>
        <pc:spChg chg="add mod">
          <ac:chgData name="Rebecca Vicknair Lewis" userId="8e3c99b7055ae3b5" providerId="LiveId" clId="{9DF0D97B-C88C-46C1-8091-F971D19C63F6}" dt="2021-06-03T02:45:04.730" v="7832" actId="1036"/>
          <ac:spMkLst>
            <pc:docMk/>
            <pc:sldMk cId="732672435" sldId="287"/>
            <ac:spMk id="19" creationId="{0DE6015D-13E9-42BA-B212-B284DBBD7739}"/>
          </ac:spMkLst>
        </pc:spChg>
        <pc:spChg chg="add mod">
          <ac:chgData name="Rebecca Vicknair Lewis" userId="8e3c99b7055ae3b5" providerId="LiveId" clId="{9DF0D97B-C88C-46C1-8091-F971D19C63F6}" dt="2021-06-03T02:45:04.730" v="7832" actId="1036"/>
          <ac:spMkLst>
            <pc:docMk/>
            <pc:sldMk cId="732672435" sldId="287"/>
            <ac:spMk id="20" creationId="{63A11024-9546-4E01-ABBD-B2E01B90BDA3}"/>
          </ac:spMkLst>
        </pc:spChg>
        <pc:spChg chg="add mod">
          <ac:chgData name="Rebecca Vicknair Lewis" userId="8e3c99b7055ae3b5" providerId="LiveId" clId="{9DF0D97B-C88C-46C1-8091-F971D19C63F6}" dt="2021-06-03T02:45:19.808" v="7841" actId="1035"/>
          <ac:spMkLst>
            <pc:docMk/>
            <pc:sldMk cId="732672435" sldId="287"/>
            <ac:spMk id="21" creationId="{6BABC8DB-4A10-40A8-B740-223F7ECD0F30}"/>
          </ac:spMkLst>
        </pc:spChg>
        <pc:spChg chg="add mod">
          <ac:chgData name="Rebecca Vicknair Lewis" userId="8e3c99b7055ae3b5" providerId="LiveId" clId="{9DF0D97B-C88C-46C1-8091-F971D19C63F6}" dt="2021-06-03T02:45:19.808" v="7841" actId="1035"/>
          <ac:spMkLst>
            <pc:docMk/>
            <pc:sldMk cId="732672435" sldId="287"/>
            <ac:spMk id="22" creationId="{3DD2C2EF-43CB-4CFC-962D-49C803B283ED}"/>
          </ac:spMkLst>
        </pc:spChg>
        <pc:spChg chg="add mod">
          <ac:chgData name="Rebecca Vicknair Lewis" userId="8e3c99b7055ae3b5" providerId="LiveId" clId="{9DF0D97B-C88C-46C1-8091-F971D19C63F6}" dt="2021-06-03T02:45:19.808" v="7841" actId="1035"/>
          <ac:spMkLst>
            <pc:docMk/>
            <pc:sldMk cId="732672435" sldId="287"/>
            <ac:spMk id="23" creationId="{350CE151-31C5-494E-BA6A-42A6569D9A40}"/>
          </ac:spMkLst>
        </pc:spChg>
        <pc:spChg chg="add mod">
          <ac:chgData name="Rebecca Vicknair Lewis" userId="8e3c99b7055ae3b5" providerId="LiveId" clId="{9DF0D97B-C88C-46C1-8091-F971D19C63F6}" dt="2021-06-03T02:45:19.808" v="7841" actId="1035"/>
          <ac:spMkLst>
            <pc:docMk/>
            <pc:sldMk cId="732672435" sldId="287"/>
            <ac:spMk id="24" creationId="{C3767A68-71B1-4B4D-AB00-499D7D20A932}"/>
          </ac:spMkLst>
        </pc:spChg>
        <pc:spChg chg="add mod">
          <ac:chgData name="Rebecca Vicknair Lewis" userId="8e3c99b7055ae3b5" providerId="LiveId" clId="{9DF0D97B-C88C-46C1-8091-F971D19C63F6}" dt="2021-06-03T02:45:43.748" v="7896" actId="20577"/>
          <ac:spMkLst>
            <pc:docMk/>
            <pc:sldMk cId="732672435" sldId="287"/>
            <ac:spMk id="25" creationId="{B1DF608A-D3D5-4870-8B4E-3A7C9A3C126F}"/>
          </ac:spMkLst>
        </pc:spChg>
        <pc:spChg chg="add mod">
          <ac:chgData name="Rebecca Vicknair Lewis" userId="8e3c99b7055ae3b5" providerId="LiveId" clId="{9DF0D97B-C88C-46C1-8091-F971D19C63F6}" dt="2021-06-03T02:45:58.076" v="7897" actId="688"/>
          <ac:spMkLst>
            <pc:docMk/>
            <pc:sldMk cId="732672435" sldId="287"/>
            <ac:spMk id="26" creationId="{D34CE949-E996-4C17-93E6-5DE39A2065D2}"/>
          </ac:spMkLst>
        </pc:spChg>
        <pc:spChg chg="add mod">
          <ac:chgData name="Rebecca Vicknair Lewis" userId="8e3c99b7055ae3b5" providerId="LiveId" clId="{9DF0D97B-C88C-46C1-8091-F971D19C63F6}" dt="2021-06-03T02:46:07.755" v="7898" actId="688"/>
          <ac:spMkLst>
            <pc:docMk/>
            <pc:sldMk cId="732672435" sldId="287"/>
            <ac:spMk id="27" creationId="{82B38CA6-4533-4582-934F-E3CF06AAC406}"/>
          </ac:spMkLst>
        </pc:spChg>
        <pc:spChg chg="add mod">
          <ac:chgData name="Rebecca Vicknair Lewis" userId="8e3c99b7055ae3b5" providerId="LiveId" clId="{9DF0D97B-C88C-46C1-8091-F971D19C63F6}" dt="2021-06-03T02:46:12.809" v="7899" actId="688"/>
          <ac:spMkLst>
            <pc:docMk/>
            <pc:sldMk cId="732672435" sldId="287"/>
            <ac:spMk id="28" creationId="{CD3AAF9C-4C52-48B7-AFE3-7262F6E8D343}"/>
          </ac:spMkLst>
        </pc:spChg>
        <pc:spChg chg="add mod">
          <ac:chgData name="Rebecca Vicknair Lewis" userId="8e3c99b7055ae3b5" providerId="LiveId" clId="{9DF0D97B-C88C-46C1-8091-F971D19C63F6}" dt="2021-06-03T02:47:05.474" v="7923" actId="14100"/>
          <ac:spMkLst>
            <pc:docMk/>
            <pc:sldMk cId="732672435" sldId="287"/>
            <ac:spMk id="29" creationId="{30096163-B000-45DD-BB83-E728AFF540D1}"/>
          </ac:spMkLst>
        </pc:spChg>
        <pc:picChg chg="del">
          <ac:chgData name="Rebecca Vicknair Lewis" userId="8e3c99b7055ae3b5" providerId="LiveId" clId="{9DF0D97B-C88C-46C1-8091-F971D19C63F6}" dt="2021-06-02T03:47:18.063" v="5268" actId="478"/>
          <ac:picMkLst>
            <pc:docMk/>
            <pc:sldMk cId="732672435" sldId="287"/>
            <ac:picMk id="4" creationId="{297A80FE-AFC0-4ED5-A692-772E152CE2DC}"/>
          </ac:picMkLst>
        </pc:picChg>
        <pc:picChg chg="add mod">
          <ac:chgData name="Rebecca Vicknair Lewis" userId="8e3c99b7055ae3b5" providerId="LiveId" clId="{9DF0D97B-C88C-46C1-8091-F971D19C63F6}" dt="2021-06-03T02:46:44.005" v="7904" actId="1076"/>
          <ac:picMkLst>
            <pc:docMk/>
            <pc:sldMk cId="732672435" sldId="287"/>
            <ac:picMk id="5" creationId="{900D150A-AB09-4E9B-B1D8-671533CCB6EE}"/>
          </ac:picMkLst>
        </pc:picChg>
      </pc:sldChg>
      <pc:sldChg chg="addSp delSp modSp add mod modAnim modNotesTx">
        <pc:chgData name="Rebecca Vicknair Lewis" userId="8e3c99b7055ae3b5" providerId="LiveId" clId="{9DF0D97B-C88C-46C1-8091-F971D19C63F6}" dt="2021-06-04T00:17:56.876" v="12993" actId="20577"/>
        <pc:sldMkLst>
          <pc:docMk/>
          <pc:sldMk cId="1266712587" sldId="288"/>
        </pc:sldMkLst>
        <pc:spChg chg="add mod">
          <ac:chgData name="Rebecca Vicknair Lewis" userId="8e3c99b7055ae3b5" providerId="LiveId" clId="{9DF0D97B-C88C-46C1-8091-F971D19C63F6}" dt="2021-06-03T03:02:53.609" v="9022" actId="20577"/>
          <ac:spMkLst>
            <pc:docMk/>
            <pc:sldMk cId="1266712587" sldId="288"/>
            <ac:spMk id="6" creationId="{C5479DCC-30E8-48FE-8EA7-A58DCA7E06B2}"/>
          </ac:spMkLst>
        </pc:spChg>
        <pc:spChg chg="add mod">
          <ac:chgData name="Rebecca Vicknair Lewis" userId="8e3c99b7055ae3b5" providerId="LiveId" clId="{9DF0D97B-C88C-46C1-8091-F971D19C63F6}" dt="2021-06-04T00:12:39.475" v="12543" actId="120"/>
          <ac:spMkLst>
            <pc:docMk/>
            <pc:sldMk cId="1266712587" sldId="288"/>
            <ac:spMk id="7" creationId="{AA9083B2-65CF-4ADA-AFC0-E168FB0F8C42}"/>
          </ac:spMkLst>
        </pc:spChg>
        <pc:spChg chg="mod">
          <ac:chgData name="Rebecca Vicknair Lewis" userId="8e3c99b7055ae3b5" providerId="LiveId" clId="{9DF0D97B-C88C-46C1-8091-F971D19C63F6}" dt="2021-06-03T03:18:59.780" v="9159" actId="207"/>
          <ac:spMkLst>
            <pc:docMk/>
            <pc:sldMk cId="1266712587" sldId="288"/>
            <ac:spMk id="10" creationId="{3BB9B07B-C5F9-4200-8429-89201D2FACC3}"/>
          </ac:spMkLst>
        </pc:spChg>
        <pc:picChg chg="del">
          <ac:chgData name="Rebecca Vicknair Lewis" userId="8e3c99b7055ae3b5" providerId="LiveId" clId="{9DF0D97B-C88C-46C1-8091-F971D19C63F6}" dt="2021-06-02T03:47:34.507" v="5271" actId="478"/>
          <ac:picMkLst>
            <pc:docMk/>
            <pc:sldMk cId="1266712587" sldId="288"/>
            <ac:picMk id="4" creationId="{297A80FE-AFC0-4ED5-A692-772E152CE2DC}"/>
          </ac:picMkLst>
        </pc:picChg>
        <pc:picChg chg="add mod modCrop">
          <ac:chgData name="Rebecca Vicknair Lewis" userId="8e3c99b7055ae3b5" providerId="LiveId" clId="{9DF0D97B-C88C-46C1-8091-F971D19C63F6}" dt="2021-06-03T02:48:35.254" v="7928" actId="1076"/>
          <ac:picMkLst>
            <pc:docMk/>
            <pc:sldMk cId="1266712587" sldId="288"/>
            <ac:picMk id="5" creationId="{92C7D010-63D7-4B2C-9C38-841195159B74}"/>
          </ac:picMkLst>
        </pc:picChg>
      </pc:sldChg>
      <pc:sldChg chg="addSp delSp modSp add mod ord modClrScheme delAnim chgLayout modNotesTx">
        <pc:chgData name="Rebecca Vicknair Lewis" userId="8e3c99b7055ae3b5" providerId="LiveId" clId="{9DF0D97B-C88C-46C1-8091-F971D19C63F6}" dt="2021-06-04T00:02:56.195" v="11645" actId="20577"/>
        <pc:sldMkLst>
          <pc:docMk/>
          <pc:sldMk cId="485840672" sldId="289"/>
        </pc:sldMkLst>
        <pc:spChg chg="mod">
          <ac:chgData name="Rebecca Vicknair Lewis" userId="8e3c99b7055ae3b5" providerId="LiveId" clId="{9DF0D97B-C88C-46C1-8091-F971D19C63F6}" dt="2021-06-03T00:20:53.414" v="5295" actId="26606"/>
          <ac:spMkLst>
            <pc:docMk/>
            <pc:sldMk cId="485840672" sldId="289"/>
            <ac:spMk id="2" creationId="{E668D7CE-0756-4C36-B665-7BEB4733EF8A}"/>
          </ac:spMkLst>
        </pc:spChg>
        <pc:spChg chg="mod ord">
          <ac:chgData name="Rebecca Vicknair Lewis" userId="8e3c99b7055ae3b5" providerId="LiveId" clId="{9DF0D97B-C88C-46C1-8091-F971D19C63F6}" dt="2021-06-03T00:22:54.336" v="5368" actId="1076"/>
          <ac:spMkLst>
            <pc:docMk/>
            <pc:sldMk cId="485840672" sldId="289"/>
            <ac:spMk id="4" creationId="{E98DCA46-603B-4178-8707-30E192CE6B8D}"/>
          </ac:spMkLst>
        </pc:spChg>
        <pc:spChg chg="del">
          <ac:chgData name="Rebecca Vicknair Lewis" userId="8e3c99b7055ae3b5" providerId="LiveId" clId="{9DF0D97B-C88C-46C1-8091-F971D19C63F6}" dt="2021-06-03T00:19:07.616" v="5283" actId="478"/>
          <ac:spMkLst>
            <pc:docMk/>
            <pc:sldMk cId="485840672" sldId="289"/>
            <ac:spMk id="8" creationId="{0BED62D6-6E9A-4CEB-A932-28D5F3A051DB}"/>
          </ac:spMkLst>
        </pc:spChg>
        <pc:spChg chg="add del mod">
          <ac:chgData name="Rebecca Vicknair Lewis" userId="8e3c99b7055ae3b5" providerId="LiveId" clId="{9DF0D97B-C88C-46C1-8091-F971D19C63F6}" dt="2021-06-03T00:22:46.481" v="5367" actId="478"/>
          <ac:spMkLst>
            <pc:docMk/>
            <pc:sldMk cId="485840672" sldId="289"/>
            <ac:spMk id="11" creationId="{F95A1329-9336-4F93-9C52-6472E01FBFE3}"/>
          </ac:spMkLst>
        </pc:spChg>
        <pc:picChg chg="mod">
          <ac:chgData name="Rebecca Vicknair Lewis" userId="8e3c99b7055ae3b5" providerId="LiveId" clId="{9DF0D97B-C88C-46C1-8091-F971D19C63F6}" dt="2021-06-03T00:20:53.414" v="5295" actId="26606"/>
          <ac:picMkLst>
            <pc:docMk/>
            <pc:sldMk cId="485840672" sldId="289"/>
            <ac:picMk id="6" creationId="{DF0D6C6E-72A9-4344-A3A2-F8826D948776}"/>
          </ac:picMkLst>
        </pc:picChg>
        <pc:picChg chg="del">
          <ac:chgData name="Rebecca Vicknair Lewis" userId="8e3c99b7055ae3b5" providerId="LiveId" clId="{9DF0D97B-C88C-46C1-8091-F971D19C63F6}" dt="2021-06-03T00:19:03.001" v="5282" actId="478"/>
          <ac:picMkLst>
            <pc:docMk/>
            <pc:sldMk cId="485840672" sldId="289"/>
            <ac:picMk id="7" creationId="{9F17244A-254D-4846-9F0D-4DF34C848BF7}"/>
          </ac:picMkLst>
        </pc:picChg>
      </pc:sldChg>
      <pc:sldChg chg="addSp delSp modSp add mod delAnim modAnim modNotesTx">
        <pc:chgData name="Rebecca Vicknair Lewis" userId="8e3c99b7055ae3b5" providerId="LiveId" clId="{9DF0D97B-C88C-46C1-8091-F971D19C63F6}" dt="2021-06-04T00:05:19.161" v="11800" actId="6549"/>
        <pc:sldMkLst>
          <pc:docMk/>
          <pc:sldMk cId="2693343619" sldId="290"/>
        </pc:sldMkLst>
        <pc:spChg chg="add del mod">
          <ac:chgData name="Rebecca Vicknair Lewis" userId="8e3c99b7055ae3b5" providerId="LiveId" clId="{9DF0D97B-C88C-46C1-8091-F971D19C63F6}" dt="2021-06-03T00:46:43.561" v="6137" actId="478"/>
          <ac:spMkLst>
            <pc:docMk/>
            <pc:sldMk cId="2693343619" sldId="290"/>
            <ac:spMk id="6" creationId="{14751ECA-008B-43CC-B102-5581C78E0BD9}"/>
          </ac:spMkLst>
        </pc:spChg>
        <pc:spChg chg="add mod">
          <ac:chgData name="Rebecca Vicknair Lewis" userId="8e3c99b7055ae3b5" providerId="LiveId" clId="{9DF0D97B-C88C-46C1-8091-F971D19C63F6}" dt="2021-06-03T00:54:32.696" v="6341" actId="1035"/>
          <ac:spMkLst>
            <pc:docMk/>
            <pc:sldMk cId="2693343619" sldId="290"/>
            <ac:spMk id="7" creationId="{932B31B4-690B-4DAF-83F8-6F88BBDB040B}"/>
          </ac:spMkLst>
        </pc:spChg>
        <pc:spChg chg="del">
          <ac:chgData name="Rebecca Vicknair Lewis" userId="8e3c99b7055ae3b5" providerId="LiveId" clId="{9DF0D97B-C88C-46C1-8091-F971D19C63F6}" dt="2021-06-03T00:46:28.634" v="6131" actId="478"/>
          <ac:spMkLst>
            <pc:docMk/>
            <pc:sldMk cId="2693343619" sldId="290"/>
            <ac:spMk id="15" creationId="{FB9620EB-5564-4779-99FE-63EEF777E25D}"/>
          </ac:spMkLst>
        </pc:spChg>
        <pc:spChg chg="add del mod">
          <ac:chgData name="Rebecca Vicknair Lewis" userId="8e3c99b7055ae3b5" providerId="LiveId" clId="{9DF0D97B-C88C-46C1-8091-F971D19C63F6}" dt="2021-06-03T00:47:27.539" v="6148" actId="207"/>
          <ac:spMkLst>
            <pc:docMk/>
            <pc:sldMk cId="2693343619" sldId="290"/>
            <ac:spMk id="16" creationId="{28DFBA09-8FA1-432E-A4D5-252330579761}"/>
          </ac:spMkLst>
        </pc:spChg>
        <pc:spChg chg="add mod">
          <ac:chgData name="Rebecca Vicknair Lewis" userId="8e3c99b7055ae3b5" providerId="LiveId" clId="{9DF0D97B-C88C-46C1-8091-F971D19C63F6}" dt="2021-06-03T00:52:06.619" v="6275" actId="1037"/>
          <ac:spMkLst>
            <pc:docMk/>
            <pc:sldMk cId="2693343619" sldId="290"/>
            <ac:spMk id="19" creationId="{EC173E61-7B91-4C10-8770-8634ED82554F}"/>
          </ac:spMkLst>
        </pc:spChg>
        <pc:spChg chg="del">
          <ac:chgData name="Rebecca Vicknair Lewis" userId="8e3c99b7055ae3b5" providerId="LiveId" clId="{9DF0D97B-C88C-46C1-8091-F971D19C63F6}" dt="2021-06-03T00:46:54.185" v="6143" actId="478"/>
          <ac:spMkLst>
            <pc:docMk/>
            <pc:sldMk cId="2693343619" sldId="290"/>
            <ac:spMk id="21" creationId="{A5F5E8BD-2AD1-432E-BF9A-19A416338AE5}"/>
          </ac:spMkLst>
        </pc:spChg>
        <pc:spChg chg="mod">
          <ac:chgData name="Rebecca Vicknair Lewis" userId="8e3c99b7055ae3b5" providerId="LiveId" clId="{9DF0D97B-C88C-46C1-8091-F971D19C63F6}" dt="2021-06-03T00:47:20.772" v="6147" actId="207"/>
          <ac:spMkLst>
            <pc:docMk/>
            <pc:sldMk cId="2693343619" sldId="290"/>
            <ac:spMk id="23" creationId="{B9A1E841-54CC-4A47-82DD-55112A807363}"/>
          </ac:spMkLst>
        </pc:spChg>
        <pc:spChg chg="add mod">
          <ac:chgData name="Rebecca Vicknair Lewis" userId="8e3c99b7055ae3b5" providerId="LiveId" clId="{9DF0D97B-C88C-46C1-8091-F971D19C63F6}" dt="2021-06-03T00:52:06.619" v="6275" actId="1037"/>
          <ac:spMkLst>
            <pc:docMk/>
            <pc:sldMk cId="2693343619" sldId="290"/>
            <ac:spMk id="24" creationId="{7D64CA91-0FBB-418B-9D77-7F115BB244A0}"/>
          </ac:spMkLst>
        </pc:spChg>
        <pc:spChg chg="add mod">
          <ac:chgData name="Rebecca Vicknair Lewis" userId="8e3c99b7055ae3b5" providerId="LiveId" clId="{9DF0D97B-C88C-46C1-8091-F971D19C63F6}" dt="2021-06-03T00:52:17.391" v="6316" actId="1038"/>
          <ac:spMkLst>
            <pc:docMk/>
            <pc:sldMk cId="2693343619" sldId="290"/>
            <ac:spMk id="25" creationId="{97F5D5DB-534B-48F8-83AD-26DE9922D989}"/>
          </ac:spMkLst>
        </pc:spChg>
        <pc:spChg chg="del mod">
          <ac:chgData name="Rebecca Vicknair Lewis" userId="8e3c99b7055ae3b5" providerId="LiveId" clId="{9DF0D97B-C88C-46C1-8091-F971D19C63F6}" dt="2021-06-03T00:46:51.556" v="6141" actId="478"/>
          <ac:spMkLst>
            <pc:docMk/>
            <pc:sldMk cId="2693343619" sldId="290"/>
            <ac:spMk id="27" creationId="{B1B14BFF-428D-4D43-92E7-DB15DE221B64}"/>
          </ac:spMkLst>
        </pc:spChg>
        <pc:spChg chg="del">
          <ac:chgData name="Rebecca Vicknair Lewis" userId="8e3c99b7055ae3b5" providerId="LiveId" clId="{9DF0D97B-C88C-46C1-8091-F971D19C63F6}" dt="2021-06-03T00:46:59.787" v="6144" actId="478"/>
          <ac:spMkLst>
            <pc:docMk/>
            <pc:sldMk cId="2693343619" sldId="290"/>
            <ac:spMk id="29" creationId="{A5978CC4-323C-4515-B38B-C0BC49B7ABD8}"/>
          </ac:spMkLst>
        </pc:spChg>
        <pc:spChg chg="del">
          <ac:chgData name="Rebecca Vicknair Lewis" userId="8e3c99b7055ae3b5" providerId="LiveId" clId="{9DF0D97B-C88C-46C1-8091-F971D19C63F6}" dt="2021-06-03T00:46:46.365" v="6139" actId="478"/>
          <ac:spMkLst>
            <pc:docMk/>
            <pc:sldMk cId="2693343619" sldId="290"/>
            <ac:spMk id="30" creationId="{43B19BBB-17FC-4A51-90F0-616F01AED5D8}"/>
          </ac:spMkLst>
        </pc:spChg>
        <pc:spChg chg="add mod">
          <ac:chgData name="Rebecca Vicknair Lewis" userId="8e3c99b7055ae3b5" providerId="LiveId" clId="{9DF0D97B-C88C-46C1-8091-F971D19C63F6}" dt="2021-06-03T00:52:17.391" v="6316" actId="1038"/>
          <ac:spMkLst>
            <pc:docMk/>
            <pc:sldMk cId="2693343619" sldId="290"/>
            <ac:spMk id="31" creationId="{6DB84624-C31C-4DEE-B099-721BEF66BD0E}"/>
          </ac:spMkLst>
        </pc:spChg>
        <pc:spChg chg="del">
          <ac:chgData name="Rebecca Vicknair Lewis" userId="8e3c99b7055ae3b5" providerId="LiveId" clId="{9DF0D97B-C88C-46C1-8091-F971D19C63F6}" dt="2021-06-03T00:46:31.765" v="6132" actId="478"/>
          <ac:spMkLst>
            <pc:docMk/>
            <pc:sldMk cId="2693343619" sldId="290"/>
            <ac:spMk id="32" creationId="{CAE4BEC7-5E41-4217-B620-40E3CE6AA9C0}"/>
          </ac:spMkLst>
        </pc:spChg>
        <pc:spChg chg="add mod">
          <ac:chgData name="Rebecca Vicknair Lewis" userId="8e3c99b7055ae3b5" providerId="LiveId" clId="{9DF0D97B-C88C-46C1-8091-F971D19C63F6}" dt="2021-06-03T00:51:55.935" v="6241" actId="1037"/>
          <ac:spMkLst>
            <pc:docMk/>
            <pc:sldMk cId="2693343619" sldId="290"/>
            <ac:spMk id="33" creationId="{ECD45471-81C4-4699-B433-D328F1C96362}"/>
          </ac:spMkLst>
        </pc:spChg>
        <pc:spChg chg="add mod">
          <ac:chgData name="Rebecca Vicknair Lewis" userId="8e3c99b7055ae3b5" providerId="LiveId" clId="{9DF0D97B-C88C-46C1-8091-F971D19C63F6}" dt="2021-06-03T00:51:55.935" v="6241" actId="1037"/>
          <ac:spMkLst>
            <pc:docMk/>
            <pc:sldMk cId="2693343619" sldId="290"/>
            <ac:spMk id="35" creationId="{ABDC721E-BD50-4B78-96FF-C91DA6021715}"/>
          </ac:spMkLst>
        </pc:spChg>
        <pc:spChg chg="add mod">
          <ac:chgData name="Rebecca Vicknair Lewis" userId="8e3c99b7055ae3b5" providerId="LiveId" clId="{9DF0D97B-C88C-46C1-8091-F971D19C63F6}" dt="2021-06-03T00:59:04.551" v="6437" actId="1037"/>
          <ac:spMkLst>
            <pc:docMk/>
            <pc:sldMk cId="2693343619" sldId="290"/>
            <ac:spMk id="36" creationId="{6A782ED6-7D45-4B7C-A36C-43FF9063CD38}"/>
          </ac:spMkLst>
        </pc:spChg>
        <pc:picChg chg="add mod">
          <ac:chgData name="Rebecca Vicknair Lewis" userId="8e3c99b7055ae3b5" providerId="LiveId" clId="{9DF0D97B-C88C-46C1-8091-F971D19C63F6}" dt="2021-06-03T00:49:56.322" v="6179" actId="1035"/>
          <ac:picMkLst>
            <pc:docMk/>
            <pc:sldMk cId="2693343619" sldId="290"/>
            <ac:picMk id="4" creationId="{2EAE5065-5DF7-4720-AD74-C63FFA7C51D9}"/>
          </ac:picMkLst>
        </pc:picChg>
        <pc:picChg chg="del">
          <ac:chgData name="Rebecca Vicknair Lewis" userId="8e3c99b7055ae3b5" providerId="LiveId" clId="{9DF0D97B-C88C-46C1-8091-F971D19C63F6}" dt="2021-06-03T00:44:06.036" v="6116" actId="478"/>
          <ac:picMkLst>
            <pc:docMk/>
            <pc:sldMk cId="2693343619" sldId="290"/>
            <ac:picMk id="12" creationId="{9D25A36E-60B7-44FA-947F-4F00D7AB3FF8}"/>
          </ac:picMkLst>
        </pc:picChg>
        <pc:picChg chg="del">
          <ac:chgData name="Rebecca Vicknair Lewis" userId="8e3c99b7055ae3b5" providerId="LiveId" clId="{9DF0D97B-C88C-46C1-8091-F971D19C63F6}" dt="2021-06-03T00:46:28.634" v="6131" actId="478"/>
          <ac:picMkLst>
            <pc:docMk/>
            <pc:sldMk cId="2693343619" sldId="290"/>
            <ac:picMk id="14" creationId="{D5FAB42B-1E49-4CAD-B7D9-7CBC5A69F8A2}"/>
          </ac:picMkLst>
        </pc:picChg>
        <pc:picChg chg="del">
          <ac:chgData name="Rebecca Vicknair Lewis" userId="8e3c99b7055ae3b5" providerId="LiveId" clId="{9DF0D97B-C88C-46C1-8091-F971D19C63F6}" dt="2021-06-03T00:46:45.208" v="6138" actId="478"/>
          <ac:picMkLst>
            <pc:docMk/>
            <pc:sldMk cId="2693343619" sldId="290"/>
            <ac:picMk id="20" creationId="{A36AF303-67F3-41B9-9B97-91C82E4288B8}"/>
          </ac:picMkLst>
        </pc:picChg>
        <pc:picChg chg="add mod">
          <ac:chgData name="Rebecca Vicknair Lewis" userId="8e3c99b7055ae3b5" providerId="LiveId" clId="{9DF0D97B-C88C-46C1-8091-F971D19C63F6}" dt="2021-06-03T00:52:06.619" v="6275" actId="1037"/>
          <ac:picMkLst>
            <pc:docMk/>
            <pc:sldMk cId="2693343619" sldId="290"/>
            <ac:picMk id="22" creationId="{FF1B4B55-F8BE-4A30-B5AC-5429CE90C66E}"/>
          </ac:picMkLst>
        </pc:picChg>
        <pc:picChg chg="add mod">
          <ac:chgData name="Rebecca Vicknair Lewis" userId="8e3c99b7055ae3b5" providerId="LiveId" clId="{9DF0D97B-C88C-46C1-8091-F971D19C63F6}" dt="2021-06-03T00:52:17.391" v="6316" actId="1038"/>
          <ac:picMkLst>
            <pc:docMk/>
            <pc:sldMk cId="2693343619" sldId="290"/>
            <ac:picMk id="26" creationId="{901F9B0A-7109-4D71-BC7B-F989F5A06F44}"/>
          </ac:picMkLst>
        </pc:picChg>
        <pc:picChg chg="del">
          <ac:chgData name="Rebecca Vicknair Lewis" userId="8e3c99b7055ae3b5" providerId="LiveId" clId="{9DF0D97B-C88C-46C1-8091-F971D19C63F6}" dt="2021-06-03T00:46:53.319" v="6142" actId="478"/>
          <ac:picMkLst>
            <pc:docMk/>
            <pc:sldMk cId="2693343619" sldId="290"/>
            <ac:picMk id="28" creationId="{40036D6B-DB17-4358-BB6C-8709206334DC}"/>
          </ac:picMkLst>
        </pc:picChg>
        <pc:picChg chg="add mod">
          <ac:chgData name="Rebecca Vicknair Lewis" userId="8e3c99b7055ae3b5" providerId="LiveId" clId="{9DF0D97B-C88C-46C1-8091-F971D19C63F6}" dt="2021-06-03T00:51:55.935" v="6241" actId="1037"/>
          <ac:picMkLst>
            <pc:docMk/>
            <pc:sldMk cId="2693343619" sldId="290"/>
            <ac:picMk id="34" creationId="{9AF09C82-49DD-4C6E-84C2-6069F617976D}"/>
          </ac:picMkLst>
        </pc:picChg>
      </pc:sldChg>
      <pc:sldChg chg="addSp delSp modSp add mod ord delAnim modNotesTx">
        <pc:chgData name="Rebecca Vicknair Lewis" userId="8e3c99b7055ae3b5" providerId="LiveId" clId="{9DF0D97B-C88C-46C1-8091-F971D19C63F6}" dt="2021-06-04T00:37:31.634" v="13383" actId="20577"/>
        <pc:sldMkLst>
          <pc:docMk/>
          <pc:sldMk cId="2394398845" sldId="291"/>
        </pc:sldMkLst>
        <pc:spChg chg="mod">
          <ac:chgData name="Rebecca Vicknair Lewis" userId="8e3c99b7055ae3b5" providerId="LiveId" clId="{9DF0D97B-C88C-46C1-8091-F971D19C63F6}" dt="2021-06-03T03:22:01.034" v="9215" actId="14100"/>
          <ac:spMkLst>
            <pc:docMk/>
            <pc:sldMk cId="2394398845" sldId="291"/>
            <ac:spMk id="7" creationId="{8277A427-FBE5-485B-91C8-066A004E789E}"/>
          </ac:spMkLst>
        </pc:spChg>
        <pc:spChg chg="del">
          <ac:chgData name="Rebecca Vicknair Lewis" userId="8e3c99b7055ae3b5" providerId="LiveId" clId="{9DF0D97B-C88C-46C1-8091-F971D19C63F6}" dt="2021-06-03T03:21:10.869" v="9168" actId="478"/>
          <ac:spMkLst>
            <pc:docMk/>
            <pc:sldMk cId="2394398845" sldId="291"/>
            <ac:spMk id="8" creationId="{D020CDAB-63DE-42E2-B6BE-E86B433F1E49}"/>
          </ac:spMkLst>
        </pc:spChg>
        <pc:spChg chg="del">
          <ac:chgData name="Rebecca Vicknair Lewis" userId="8e3c99b7055ae3b5" providerId="LiveId" clId="{9DF0D97B-C88C-46C1-8091-F971D19C63F6}" dt="2021-06-03T03:21:40.145" v="9170" actId="478"/>
          <ac:spMkLst>
            <pc:docMk/>
            <pc:sldMk cId="2394398845" sldId="291"/>
            <ac:spMk id="9" creationId="{13BE932A-346B-4A55-BDCD-E31066FAC6ED}"/>
          </ac:spMkLst>
        </pc:spChg>
        <pc:spChg chg="del">
          <ac:chgData name="Rebecca Vicknair Lewis" userId="8e3c99b7055ae3b5" providerId="LiveId" clId="{9DF0D97B-C88C-46C1-8091-F971D19C63F6}" dt="2021-06-03T03:21:40.145" v="9170" actId="478"/>
          <ac:spMkLst>
            <pc:docMk/>
            <pc:sldMk cId="2394398845" sldId="291"/>
            <ac:spMk id="11" creationId="{23203129-4940-4518-BF32-5C6A033D723B}"/>
          </ac:spMkLst>
        </pc:spChg>
        <pc:spChg chg="del">
          <ac:chgData name="Rebecca Vicknair Lewis" userId="8e3c99b7055ae3b5" providerId="LiveId" clId="{9DF0D97B-C88C-46C1-8091-F971D19C63F6}" dt="2021-06-03T03:21:40.145" v="9170" actId="478"/>
          <ac:spMkLst>
            <pc:docMk/>
            <pc:sldMk cId="2394398845" sldId="291"/>
            <ac:spMk id="12" creationId="{17FB0E13-596C-40F5-89FE-B5CA2E7CB7F0}"/>
          </ac:spMkLst>
        </pc:spChg>
        <pc:spChg chg="del">
          <ac:chgData name="Rebecca Vicknair Lewis" userId="8e3c99b7055ae3b5" providerId="LiveId" clId="{9DF0D97B-C88C-46C1-8091-F971D19C63F6}" dt="2021-06-03T03:21:40.145" v="9170" actId="478"/>
          <ac:spMkLst>
            <pc:docMk/>
            <pc:sldMk cId="2394398845" sldId="291"/>
            <ac:spMk id="13" creationId="{7B2AFFA0-2950-46DD-A15E-5F3A826CF53F}"/>
          </ac:spMkLst>
        </pc:spChg>
        <pc:spChg chg="del">
          <ac:chgData name="Rebecca Vicknair Lewis" userId="8e3c99b7055ae3b5" providerId="LiveId" clId="{9DF0D97B-C88C-46C1-8091-F971D19C63F6}" dt="2021-06-03T03:21:40.145" v="9170" actId="478"/>
          <ac:spMkLst>
            <pc:docMk/>
            <pc:sldMk cId="2394398845" sldId="291"/>
            <ac:spMk id="14" creationId="{06F4C55D-54FF-45D3-A56D-D9BDE5FFAB0F}"/>
          </ac:spMkLst>
        </pc:spChg>
        <pc:spChg chg="del">
          <ac:chgData name="Rebecca Vicknair Lewis" userId="8e3c99b7055ae3b5" providerId="LiveId" clId="{9DF0D97B-C88C-46C1-8091-F971D19C63F6}" dt="2021-06-03T03:21:40.145" v="9170" actId="478"/>
          <ac:spMkLst>
            <pc:docMk/>
            <pc:sldMk cId="2394398845" sldId="291"/>
            <ac:spMk id="15" creationId="{CF7EE7AB-A8F6-42B3-87EA-44E4DF0B3E50}"/>
          </ac:spMkLst>
        </pc:spChg>
        <pc:spChg chg="del">
          <ac:chgData name="Rebecca Vicknair Lewis" userId="8e3c99b7055ae3b5" providerId="LiveId" clId="{9DF0D97B-C88C-46C1-8091-F971D19C63F6}" dt="2021-06-03T03:21:40.145" v="9170" actId="478"/>
          <ac:spMkLst>
            <pc:docMk/>
            <pc:sldMk cId="2394398845" sldId="291"/>
            <ac:spMk id="16" creationId="{19312D45-1B6C-445F-B4A6-C75900F9B6BC}"/>
          </ac:spMkLst>
        </pc:spChg>
        <pc:spChg chg="del">
          <ac:chgData name="Rebecca Vicknair Lewis" userId="8e3c99b7055ae3b5" providerId="LiveId" clId="{9DF0D97B-C88C-46C1-8091-F971D19C63F6}" dt="2021-06-03T03:21:40.145" v="9170" actId="478"/>
          <ac:spMkLst>
            <pc:docMk/>
            <pc:sldMk cId="2394398845" sldId="291"/>
            <ac:spMk id="17" creationId="{E9DC0E64-6108-4CF7-8851-303DC459D7B6}"/>
          </ac:spMkLst>
        </pc:spChg>
        <pc:spChg chg="del">
          <ac:chgData name="Rebecca Vicknair Lewis" userId="8e3c99b7055ae3b5" providerId="LiveId" clId="{9DF0D97B-C88C-46C1-8091-F971D19C63F6}" dt="2021-06-03T03:21:40.145" v="9170" actId="478"/>
          <ac:spMkLst>
            <pc:docMk/>
            <pc:sldMk cId="2394398845" sldId="291"/>
            <ac:spMk id="18" creationId="{2C683A85-817D-4859-9B9F-9B72903C7E10}"/>
          </ac:spMkLst>
        </pc:spChg>
        <pc:spChg chg="del">
          <ac:chgData name="Rebecca Vicknair Lewis" userId="8e3c99b7055ae3b5" providerId="LiveId" clId="{9DF0D97B-C88C-46C1-8091-F971D19C63F6}" dt="2021-06-03T03:21:40.145" v="9170" actId="478"/>
          <ac:spMkLst>
            <pc:docMk/>
            <pc:sldMk cId="2394398845" sldId="291"/>
            <ac:spMk id="19" creationId="{0DE6015D-13E9-42BA-B212-B284DBBD7739}"/>
          </ac:spMkLst>
        </pc:spChg>
        <pc:spChg chg="del">
          <ac:chgData name="Rebecca Vicknair Lewis" userId="8e3c99b7055ae3b5" providerId="LiveId" clId="{9DF0D97B-C88C-46C1-8091-F971D19C63F6}" dt="2021-06-03T03:21:40.145" v="9170" actId="478"/>
          <ac:spMkLst>
            <pc:docMk/>
            <pc:sldMk cId="2394398845" sldId="291"/>
            <ac:spMk id="20" creationId="{63A11024-9546-4E01-ABBD-B2E01B90BDA3}"/>
          </ac:spMkLst>
        </pc:spChg>
        <pc:spChg chg="del">
          <ac:chgData name="Rebecca Vicknair Lewis" userId="8e3c99b7055ae3b5" providerId="LiveId" clId="{9DF0D97B-C88C-46C1-8091-F971D19C63F6}" dt="2021-06-03T03:21:40.145" v="9170" actId="478"/>
          <ac:spMkLst>
            <pc:docMk/>
            <pc:sldMk cId="2394398845" sldId="291"/>
            <ac:spMk id="21" creationId="{6BABC8DB-4A10-40A8-B740-223F7ECD0F30}"/>
          </ac:spMkLst>
        </pc:spChg>
        <pc:spChg chg="del">
          <ac:chgData name="Rebecca Vicknair Lewis" userId="8e3c99b7055ae3b5" providerId="LiveId" clId="{9DF0D97B-C88C-46C1-8091-F971D19C63F6}" dt="2021-06-03T03:21:40.145" v="9170" actId="478"/>
          <ac:spMkLst>
            <pc:docMk/>
            <pc:sldMk cId="2394398845" sldId="291"/>
            <ac:spMk id="22" creationId="{3DD2C2EF-43CB-4CFC-962D-49C803B283ED}"/>
          </ac:spMkLst>
        </pc:spChg>
        <pc:spChg chg="del">
          <ac:chgData name="Rebecca Vicknair Lewis" userId="8e3c99b7055ae3b5" providerId="LiveId" clId="{9DF0D97B-C88C-46C1-8091-F971D19C63F6}" dt="2021-06-03T03:21:40.145" v="9170" actId="478"/>
          <ac:spMkLst>
            <pc:docMk/>
            <pc:sldMk cId="2394398845" sldId="291"/>
            <ac:spMk id="23" creationId="{350CE151-31C5-494E-BA6A-42A6569D9A40}"/>
          </ac:spMkLst>
        </pc:spChg>
        <pc:spChg chg="del">
          <ac:chgData name="Rebecca Vicknair Lewis" userId="8e3c99b7055ae3b5" providerId="LiveId" clId="{9DF0D97B-C88C-46C1-8091-F971D19C63F6}" dt="2021-06-03T03:21:40.145" v="9170" actId="478"/>
          <ac:spMkLst>
            <pc:docMk/>
            <pc:sldMk cId="2394398845" sldId="291"/>
            <ac:spMk id="24" creationId="{C3767A68-71B1-4B4D-AB00-499D7D20A932}"/>
          </ac:spMkLst>
        </pc:spChg>
        <pc:spChg chg="del">
          <ac:chgData name="Rebecca Vicknair Lewis" userId="8e3c99b7055ae3b5" providerId="LiveId" clId="{9DF0D97B-C88C-46C1-8091-F971D19C63F6}" dt="2021-06-03T03:21:40.145" v="9170" actId="478"/>
          <ac:spMkLst>
            <pc:docMk/>
            <pc:sldMk cId="2394398845" sldId="291"/>
            <ac:spMk id="25" creationId="{B1DF608A-D3D5-4870-8B4E-3A7C9A3C126F}"/>
          </ac:spMkLst>
        </pc:spChg>
        <pc:spChg chg="del">
          <ac:chgData name="Rebecca Vicknair Lewis" userId="8e3c99b7055ae3b5" providerId="LiveId" clId="{9DF0D97B-C88C-46C1-8091-F971D19C63F6}" dt="2021-06-03T03:21:40.145" v="9170" actId="478"/>
          <ac:spMkLst>
            <pc:docMk/>
            <pc:sldMk cId="2394398845" sldId="291"/>
            <ac:spMk id="26" creationId="{D34CE949-E996-4C17-93E6-5DE39A2065D2}"/>
          </ac:spMkLst>
        </pc:spChg>
        <pc:spChg chg="del">
          <ac:chgData name="Rebecca Vicknair Lewis" userId="8e3c99b7055ae3b5" providerId="LiveId" clId="{9DF0D97B-C88C-46C1-8091-F971D19C63F6}" dt="2021-06-03T03:21:40.145" v="9170" actId="478"/>
          <ac:spMkLst>
            <pc:docMk/>
            <pc:sldMk cId="2394398845" sldId="291"/>
            <ac:spMk id="27" creationId="{82B38CA6-4533-4582-934F-E3CF06AAC406}"/>
          </ac:spMkLst>
        </pc:spChg>
        <pc:spChg chg="del">
          <ac:chgData name="Rebecca Vicknair Lewis" userId="8e3c99b7055ae3b5" providerId="LiveId" clId="{9DF0D97B-C88C-46C1-8091-F971D19C63F6}" dt="2021-06-03T03:21:40.145" v="9170" actId="478"/>
          <ac:spMkLst>
            <pc:docMk/>
            <pc:sldMk cId="2394398845" sldId="291"/>
            <ac:spMk id="28" creationId="{CD3AAF9C-4C52-48B7-AFE3-7262F6E8D343}"/>
          </ac:spMkLst>
        </pc:spChg>
        <pc:spChg chg="del">
          <ac:chgData name="Rebecca Vicknair Lewis" userId="8e3c99b7055ae3b5" providerId="LiveId" clId="{9DF0D97B-C88C-46C1-8091-F971D19C63F6}" dt="2021-06-03T03:21:16.138" v="9169" actId="478"/>
          <ac:spMkLst>
            <pc:docMk/>
            <pc:sldMk cId="2394398845" sldId="291"/>
            <ac:spMk id="29" creationId="{30096163-B000-45DD-BB83-E728AFF540D1}"/>
          </ac:spMkLst>
        </pc:spChg>
        <pc:picChg chg="add mod">
          <ac:chgData name="Rebecca Vicknair Lewis" userId="8e3c99b7055ae3b5" providerId="LiveId" clId="{9DF0D97B-C88C-46C1-8091-F971D19C63F6}" dt="2021-06-03T03:31:54.384" v="9372" actId="1038"/>
          <ac:picMkLst>
            <pc:docMk/>
            <pc:sldMk cId="2394398845" sldId="291"/>
            <ac:picMk id="4" creationId="{13B424C8-F061-4FB0-97B8-DEC81CE56FE7}"/>
          </ac:picMkLst>
        </pc:picChg>
        <pc:picChg chg="del">
          <ac:chgData name="Rebecca Vicknair Lewis" userId="8e3c99b7055ae3b5" providerId="LiveId" clId="{9DF0D97B-C88C-46C1-8091-F971D19C63F6}" dt="2021-06-03T03:21:08.572" v="9167" actId="478"/>
          <ac:picMkLst>
            <pc:docMk/>
            <pc:sldMk cId="2394398845" sldId="291"/>
            <ac:picMk id="5" creationId="{900D150A-AB09-4E9B-B1D8-671533CCB6EE}"/>
          </ac:picMkLst>
        </pc:picChg>
        <pc:picChg chg="add mod">
          <ac:chgData name="Rebecca Vicknair Lewis" userId="8e3c99b7055ae3b5" providerId="LiveId" clId="{9DF0D97B-C88C-46C1-8091-F971D19C63F6}" dt="2021-06-03T03:31:54.384" v="9372" actId="1038"/>
          <ac:picMkLst>
            <pc:docMk/>
            <pc:sldMk cId="2394398845" sldId="291"/>
            <ac:picMk id="30" creationId="{3161123C-076C-4516-9654-7086411079F0}"/>
          </ac:picMkLst>
        </pc:picChg>
      </pc:sldChg>
      <pc:sldChg chg="addSp delSp modSp add mod modNotesTx">
        <pc:chgData name="Rebecca Vicknair Lewis" userId="8e3c99b7055ae3b5" providerId="LiveId" clId="{9DF0D97B-C88C-46C1-8091-F971D19C63F6}" dt="2021-06-04T00:45:57.741" v="13585" actId="20577"/>
        <pc:sldMkLst>
          <pc:docMk/>
          <pc:sldMk cId="2136332733" sldId="292"/>
        </pc:sldMkLst>
        <pc:spChg chg="mod">
          <ac:chgData name="Rebecca Vicknair Lewis" userId="8e3c99b7055ae3b5" providerId="LiveId" clId="{9DF0D97B-C88C-46C1-8091-F971D19C63F6}" dt="2021-06-03T03:30:52.384" v="9354" actId="20577"/>
          <ac:spMkLst>
            <pc:docMk/>
            <pc:sldMk cId="2136332733" sldId="292"/>
            <ac:spMk id="7" creationId="{8277A427-FBE5-485B-91C8-066A004E789E}"/>
          </ac:spMkLst>
        </pc:spChg>
        <pc:spChg chg="mod">
          <ac:chgData name="Rebecca Vicknair Lewis" userId="8e3c99b7055ae3b5" providerId="LiveId" clId="{9DF0D97B-C88C-46C1-8091-F971D19C63F6}" dt="2021-06-03T03:32:13.940" v="9373" actId="207"/>
          <ac:spMkLst>
            <pc:docMk/>
            <pc:sldMk cId="2136332733" sldId="292"/>
            <ac:spMk id="10" creationId="{3BB9B07B-C5F9-4200-8429-89201D2FACC3}"/>
          </ac:spMkLst>
        </pc:spChg>
        <pc:picChg chg="del">
          <ac:chgData name="Rebecca Vicknair Lewis" userId="8e3c99b7055ae3b5" providerId="LiveId" clId="{9DF0D97B-C88C-46C1-8091-F971D19C63F6}" dt="2021-06-03T03:30:47.445" v="9351" actId="478"/>
          <ac:picMkLst>
            <pc:docMk/>
            <pc:sldMk cId="2136332733" sldId="292"/>
            <ac:picMk id="4" creationId="{13B424C8-F061-4FB0-97B8-DEC81CE56FE7}"/>
          </ac:picMkLst>
        </pc:picChg>
        <pc:picChg chg="add mod">
          <ac:chgData name="Rebecca Vicknair Lewis" userId="8e3c99b7055ae3b5" providerId="LiveId" clId="{9DF0D97B-C88C-46C1-8091-F971D19C63F6}" dt="2021-06-03T03:31:12.849" v="9360" actId="1076"/>
          <ac:picMkLst>
            <pc:docMk/>
            <pc:sldMk cId="2136332733" sldId="292"/>
            <ac:picMk id="5" creationId="{B71588B0-AB65-4885-AE8C-C1758D62E708}"/>
          </ac:picMkLst>
        </pc:picChg>
        <pc:picChg chg="add mod">
          <ac:chgData name="Rebecca Vicknair Lewis" userId="8e3c99b7055ae3b5" providerId="LiveId" clId="{9DF0D97B-C88C-46C1-8091-F971D19C63F6}" dt="2021-06-03T03:31:33.740" v="9362" actId="1076"/>
          <ac:picMkLst>
            <pc:docMk/>
            <pc:sldMk cId="2136332733" sldId="292"/>
            <ac:picMk id="8" creationId="{66A9BC1E-B628-40C2-97F5-9526CB7C9619}"/>
          </ac:picMkLst>
        </pc:picChg>
        <pc:picChg chg="del">
          <ac:chgData name="Rebecca Vicknair Lewis" userId="8e3c99b7055ae3b5" providerId="LiveId" clId="{9DF0D97B-C88C-46C1-8091-F971D19C63F6}" dt="2021-06-03T03:30:49.035" v="9352" actId="478"/>
          <ac:picMkLst>
            <pc:docMk/>
            <pc:sldMk cId="2136332733" sldId="292"/>
            <ac:picMk id="30" creationId="{3161123C-076C-4516-9654-7086411079F0}"/>
          </ac:picMkLst>
        </pc:picChg>
      </pc:sldChg>
      <pc:sldChg chg="delSp modSp add del mod ord modNotesTx">
        <pc:chgData name="Rebecca Vicknair Lewis" userId="8e3c99b7055ae3b5" providerId="LiveId" clId="{9DF0D97B-C88C-46C1-8091-F971D19C63F6}" dt="2021-06-03T03:30:31.377" v="9349" actId="47"/>
        <pc:sldMkLst>
          <pc:docMk/>
          <pc:sldMk cId="3905828494" sldId="292"/>
        </pc:sldMkLst>
        <pc:spChg chg="mod">
          <ac:chgData name="Rebecca Vicknair Lewis" userId="8e3c99b7055ae3b5" providerId="LiveId" clId="{9DF0D97B-C88C-46C1-8091-F971D19C63F6}" dt="2021-06-03T03:24:17.163" v="9246" actId="20577"/>
          <ac:spMkLst>
            <pc:docMk/>
            <pc:sldMk cId="3905828494" sldId="292"/>
            <ac:spMk id="7" creationId="{8277A427-FBE5-485B-91C8-066A004E789E}"/>
          </ac:spMkLst>
        </pc:spChg>
        <pc:picChg chg="del">
          <ac:chgData name="Rebecca Vicknair Lewis" userId="8e3c99b7055ae3b5" providerId="LiveId" clId="{9DF0D97B-C88C-46C1-8091-F971D19C63F6}" dt="2021-06-03T03:24:19.062" v="9247" actId="478"/>
          <ac:picMkLst>
            <pc:docMk/>
            <pc:sldMk cId="3905828494" sldId="292"/>
            <ac:picMk id="4" creationId="{13B424C8-F061-4FB0-97B8-DEC81CE56FE7}"/>
          </ac:picMkLst>
        </pc:picChg>
        <pc:picChg chg="del">
          <ac:chgData name="Rebecca Vicknair Lewis" userId="8e3c99b7055ae3b5" providerId="LiveId" clId="{9DF0D97B-C88C-46C1-8091-F971D19C63F6}" dt="2021-06-03T03:24:20.451" v="9248" actId="478"/>
          <ac:picMkLst>
            <pc:docMk/>
            <pc:sldMk cId="3905828494" sldId="292"/>
            <ac:picMk id="30" creationId="{3161123C-076C-4516-9654-7086411079F0}"/>
          </ac:picMkLst>
        </pc:picChg>
      </pc:sldChg>
      <pc:sldChg chg="modSp add mod ord modNotesTx">
        <pc:chgData name="Rebecca Vicknair Lewis" userId="8e3c99b7055ae3b5" providerId="LiveId" clId="{9DF0D97B-C88C-46C1-8091-F971D19C63F6}" dt="2021-06-04T00:49:28.352" v="13667" actId="20577"/>
        <pc:sldMkLst>
          <pc:docMk/>
          <pc:sldMk cId="3052333448" sldId="293"/>
        </pc:sldMkLst>
        <pc:spChg chg="mod">
          <ac:chgData name="Rebecca Vicknair Lewis" userId="8e3c99b7055ae3b5" providerId="LiveId" clId="{9DF0D97B-C88C-46C1-8091-F971D19C63F6}" dt="2021-06-03T03:35:20.934" v="9400" actId="20577"/>
          <ac:spMkLst>
            <pc:docMk/>
            <pc:sldMk cId="3052333448" sldId="293"/>
            <ac:spMk id="4" creationId="{E98DCA46-603B-4178-8707-30E192CE6B8D}"/>
          </ac:spMkLst>
        </pc:spChg>
        <pc:picChg chg="mod">
          <ac:chgData name="Rebecca Vicknair Lewis" userId="8e3c99b7055ae3b5" providerId="LiveId" clId="{9DF0D97B-C88C-46C1-8091-F971D19C63F6}" dt="2021-06-03T03:37:54.516" v="9403" actId="14826"/>
          <ac:picMkLst>
            <pc:docMk/>
            <pc:sldMk cId="3052333448" sldId="293"/>
            <ac:picMk id="6" creationId="{DF0D6C6E-72A9-4344-A3A2-F8826D94877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061C6-E3F7-4DDA-8EB4-4D00C548DC2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A60BD87-73BE-455E-8D37-426C0A2706CC}">
      <dgm:prSet phldrT="[Text]"/>
      <dgm:spPr/>
      <dgm:t>
        <a:bodyPr/>
        <a:lstStyle/>
        <a:p>
          <a:r>
            <a:rPr lang="en-US" dirty="0"/>
            <a:t>Data Wrangling and Preparation</a:t>
          </a:r>
        </a:p>
      </dgm:t>
    </dgm:pt>
    <dgm:pt modelId="{6C8451B4-9090-4021-8569-8DCE30AB7614}" type="parTrans" cxnId="{5BEC9D04-0D4B-414B-9747-4689555B422D}">
      <dgm:prSet/>
      <dgm:spPr/>
      <dgm:t>
        <a:bodyPr/>
        <a:lstStyle/>
        <a:p>
          <a:endParaRPr lang="en-US"/>
        </a:p>
      </dgm:t>
    </dgm:pt>
    <dgm:pt modelId="{64B504F5-9821-4E20-85C2-AD8B0158B9B3}" type="sibTrans" cxnId="{5BEC9D04-0D4B-414B-9747-4689555B422D}">
      <dgm:prSet/>
      <dgm:spPr/>
      <dgm:t>
        <a:bodyPr/>
        <a:lstStyle/>
        <a:p>
          <a:endParaRPr lang="en-US"/>
        </a:p>
      </dgm:t>
    </dgm:pt>
    <dgm:pt modelId="{D2C98E7E-79E0-462F-8FCC-D03235F00FA4}">
      <dgm:prSet phldrT="[Text]"/>
      <dgm:spPr>
        <a:solidFill>
          <a:srgbClr val="4E718F"/>
        </a:solidFill>
      </dgm:spPr>
      <dgm:t>
        <a:bodyPr/>
        <a:lstStyle/>
        <a:p>
          <a:r>
            <a:rPr lang="en-US" dirty="0"/>
            <a:t>Data Analysis and Visualizations</a:t>
          </a:r>
        </a:p>
      </dgm:t>
    </dgm:pt>
    <dgm:pt modelId="{BB92FBE0-E300-475E-8DA0-B988DB9EF2A9}" type="parTrans" cxnId="{9D37552A-E2CB-43DC-BB05-F054A950CD51}">
      <dgm:prSet/>
      <dgm:spPr/>
      <dgm:t>
        <a:bodyPr/>
        <a:lstStyle/>
        <a:p>
          <a:endParaRPr lang="en-US"/>
        </a:p>
      </dgm:t>
    </dgm:pt>
    <dgm:pt modelId="{5168F5ED-55B8-4009-8725-AD55DEC35E08}" type="sibTrans" cxnId="{9D37552A-E2CB-43DC-BB05-F054A950CD51}">
      <dgm:prSet/>
      <dgm:spPr/>
      <dgm:t>
        <a:bodyPr/>
        <a:lstStyle/>
        <a:p>
          <a:endParaRPr lang="en-US"/>
        </a:p>
      </dgm:t>
    </dgm:pt>
    <dgm:pt modelId="{C1D2A960-B86E-4601-BBC3-79AEB3CB863B}">
      <dgm:prSet phldrT="[Text]"/>
      <dgm:spPr>
        <a:solidFill>
          <a:srgbClr val="8FA2B3"/>
        </a:solidFill>
      </dgm:spPr>
      <dgm:t>
        <a:bodyPr/>
        <a:lstStyle/>
        <a:p>
          <a:r>
            <a:rPr lang="en-US" dirty="0"/>
            <a:t>Modeling and Performance Evaluation</a:t>
          </a:r>
        </a:p>
      </dgm:t>
    </dgm:pt>
    <dgm:pt modelId="{CB5D4767-728E-4934-8248-5B87C0E35D85}" type="parTrans" cxnId="{AD79E6B3-C286-4004-A551-D2AC143C0A74}">
      <dgm:prSet/>
      <dgm:spPr/>
      <dgm:t>
        <a:bodyPr/>
        <a:lstStyle/>
        <a:p>
          <a:endParaRPr lang="en-US"/>
        </a:p>
      </dgm:t>
    </dgm:pt>
    <dgm:pt modelId="{9B6F447A-21B7-4DF8-91DE-B8546C10E2B3}" type="sibTrans" cxnId="{AD79E6B3-C286-4004-A551-D2AC143C0A74}">
      <dgm:prSet/>
      <dgm:spPr/>
      <dgm:t>
        <a:bodyPr/>
        <a:lstStyle/>
        <a:p>
          <a:endParaRPr lang="en-US"/>
        </a:p>
      </dgm:t>
    </dgm:pt>
    <dgm:pt modelId="{8FB4F32D-8F5E-475F-B525-39B5486F0392}" type="pres">
      <dgm:prSet presAssocID="{0D2061C6-E3F7-4DDA-8EB4-4D00C548DC2B}" presName="linear" presStyleCnt="0">
        <dgm:presLayoutVars>
          <dgm:dir/>
          <dgm:animLvl val="lvl"/>
          <dgm:resizeHandles val="exact"/>
        </dgm:presLayoutVars>
      </dgm:prSet>
      <dgm:spPr/>
    </dgm:pt>
    <dgm:pt modelId="{2C47365D-73AF-45D8-9BA0-28F84D911E83}" type="pres">
      <dgm:prSet presAssocID="{FA60BD87-73BE-455E-8D37-426C0A2706CC}" presName="parentLin" presStyleCnt="0"/>
      <dgm:spPr/>
    </dgm:pt>
    <dgm:pt modelId="{FAB04C4C-97D1-4C0A-8115-331101F5F487}" type="pres">
      <dgm:prSet presAssocID="{FA60BD87-73BE-455E-8D37-426C0A2706CC}" presName="parentLeftMargin" presStyleLbl="node1" presStyleIdx="0" presStyleCnt="3"/>
      <dgm:spPr/>
    </dgm:pt>
    <dgm:pt modelId="{2EB6F921-F9B9-4BDE-9AC4-7E978D7E5D12}" type="pres">
      <dgm:prSet presAssocID="{FA60BD87-73BE-455E-8D37-426C0A2706CC}" presName="parentText" presStyleLbl="node1" presStyleIdx="0" presStyleCnt="3">
        <dgm:presLayoutVars>
          <dgm:chMax val="0"/>
          <dgm:bulletEnabled val="1"/>
        </dgm:presLayoutVars>
      </dgm:prSet>
      <dgm:spPr/>
    </dgm:pt>
    <dgm:pt modelId="{455CF243-89ED-4432-BB27-5312A3B096E4}" type="pres">
      <dgm:prSet presAssocID="{FA60BD87-73BE-455E-8D37-426C0A2706CC}" presName="negativeSpace" presStyleCnt="0"/>
      <dgm:spPr/>
    </dgm:pt>
    <dgm:pt modelId="{C206AB67-F47C-483E-AF3A-35F9FD795433}" type="pres">
      <dgm:prSet presAssocID="{FA60BD87-73BE-455E-8D37-426C0A2706CC}" presName="childText" presStyleLbl="conFgAcc1" presStyleIdx="0" presStyleCnt="3">
        <dgm:presLayoutVars>
          <dgm:bulletEnabled val="1"/>
        </dgm:presLayoutVars>
      </dgm:prSet>
      <dgm:spPr/>
    </dgm:pt>
    <dgm:pt modelId="{F083895F-E708-49D9-B894-B015A3DF1BC6}" type="pres">
      <dgm:prSet presAssocID="{64B504F5-9821-4E20-85C2-AD8B0158B9B3}" presName="spaceBetweenRectangles" presStyleCnt="0"/>
      <dgm:spPr/>
    </dgm:pt>
    <dgm:pt modelId="{ECE54BD8-1F54-4285-B81A-3C9734CA01FA}" type="pres">
      <dgm:prSet presAssocID="{D2C98E7E-79E0-462F-8FCC-D03235F00FA4}" presName="parentLin" presStyleCnt="0"/>
      <dgm:spPr/>
    </dgm:pt>
    <dgm:pt modelId="{3FC185FD-9E16-45B9-BD8A-04CD8AB22CB3}" type="pres">
      <dgm:prSet presAssocID="{D2C98E7E-79E0-462F-8FCC-D03235F00FA4}" presName="parentLeftMargin" presStyleLbl="node1" presStyleIdx="0" presStyleCnt="3"/>
      <dgm:spPr/>
    </dgm:pt>
    <dgm:pt modelId="{A68A9E60-0C03-40CE-9A61-B1A53E629D49}" type="pres">
      <dgm:prSet presAssocID="{D2C98E7E-79E0-462F-8FCC-D03235F00FA4}" presName="parentText" presStyleLbl="node1" presStyleIdx="1" presStyleCnt="3">
        <dgm:presLayoutVars>
          <dgm:chMax val="0"/>
          <dgm:bulletEnabled val="1"/>
        </dgm:presLayoutVars>
      </dgm:prSet>
      <dgm:spPr/>
    </dgm:pt>
    <dgm:pt modelId="{F26B05DF-2524-49F2-BFCD-B8C286C9931A}" type="pres">
      <dgm:prSet presAssocID="{D2C98E7E-79E0-462F-8FCC-D03235F00FA4}" presName="negativeSpace" presStyleCnt="0"/>
      <dgm:spPr/>
    </dgm:pt>
    <dgm:pt modelId="{C4670F15-411F-4B1A-888B-30C88647907D}" type="pres">
      <dgm:prSet presAssocID="{D2C98E7E-79E0-462F-8FCC-D03235F00FA4}" presName="childText" presStyleLbl="conFgAcc1" presStyleIdx="1" presStyleCnt="3">
        <dgm:presLayoutVars>
          <dgm:bulletEnabled val="1"/>
        </dgm:presLayoutVars>
      </dgm:prSet>
      <dgm:spPr/>
    </dgm:pt>
    <dgm:pt modelId="{652CC5E9-20DA-44F3-B741-EB53B4B49355}" type="pres">
      <dgm:prSet presAssocID="{5168F5ED-55B8-4009-8725-AD55DEC35E08}" presName="spaceBetweenRectangles" presStyleCnt="0"/>
      <dgm:spPr/>
    </dgm:pt>
    <dgm:pt modelId="{C5510029-AB4A-4F2E-B71F-61FD10BDF91F}" type="pres">
      <dgm:prSet presAssocID="{C1D2A960-B86E-4601-BBC3-79AEB3CB863B}" presName="parentLin" presStyleCnt="0"/>
      <dgm:spPr/>
    </dgm:pt>
    <dgm:pt modelId="{72160237-397A-436E-A99A-DA5E14DC73EB}" type="pres">
      <dgm:prSet presAssocID="{C1D2A960-B86E-4601-BBC3-79AEB3CB863B}" presName="parentLeftMargin" presStyleLbl="node1" presStyleIdx="1" presStyleCnt="3"/>
      <dgm:spPr/>
    </dgm:pt>
    <dgm:pt modelId="{CFE9E63D-6802-44E2-925E-167EA2CC36C7}" type="pres">
      <dgm:prSet presAssocID="{C1D2A960-B86E-4601-BBC3-79AEB3CB863B}" presName="parentText" presStyleLbl="node1" presStyleIdx="2" presStyleCnt="3">
        <dgm:presLayoutVars>
          <dgm:chMax val="0"/>
          <dgm:bulletEnabled val="1"/>
        </dgm:presLayoutVars>
      </dgm:prSet>
      <dgm:spPr/>
    </dgm:pt>
    <dgm:pt modelId="{96011955-503E-4614-865C-C89E9FAB7B84}" type="pres">
      <dgm:prSet presAssocID="{C1D2A960-B86E-4601-BBC3-79AEB3CB863B}" presName="negativeSpace" presStyleCnt="0"/>
      <dgm:spPr/>
    </dgm:pt>
    <dgm:pt modelId="{D3BB5822-67D6-46FC-9DFD-E02D6E62F397}" type="pres">
      <dgm:prSet presAssocID="{C1D2A960-B86E-4601-BBC3-79AEB3CB863B}" presName="childText" presStyleLbl="conFgAcc1" presStyleIdx="2" presStyleCnt="3">
        <dgm:presLayoutVars>
          <dgm:bulletEnabled val="1"/>
        </dgm:presLayoutVars>
      </dgm:prSet>
      <dgm:spPr/>
    </dgm:pt>
  </dgm:ptLst>
  <dgm:cxnLst>
    <dgm:cxn modelId="{5BEC9D04-0D4B-414B-9747-4689555B422D}" srcId="{0D2061C6-E3F7-4DDA-8EB4-4D00C548DC2B}" destId="{FA60BD87-73BE-455E-8D37-426C0A2706CC}" srcOrd="0" destOrd="0" parTransId="{6C8451B4-9090-4021-8569-8DCE30AB7614}" sibTransId="{64B504F5-9821-4E20-85C2-AD8B0158B9B3}"/>
    <dgm:cxn modelId="{F6CA8607-9C02-48C2-85F4-D57E6DA445A2}" type="presOf" srcId="{C1D2A960-B86E-4601-BBC3-79AEB3CB863B}" destId="{CFE9E63D-6802-44E2-925E-167EA2CC36C7}" srcOrd="1" destOrd="0" presId="urn:microsoft.com/office/officeart/2005/8/layout/list1"/>
    <dgm:cxn modelId="{9D37552A-E2CB-43DC-BB05-F054A950CD51}" srcId="{0D2061C6-E3F7-4DDA-8EB4-4D00C548DC2B}" destId="{D2C98E7E-79E0-462F-8FCC-D03235F00FA4}" srcOrd="1" destOrd="0" parTransId="{BB92FBE0-E300-475E-8DA0-B988DB9EF2A9}" sibTransId="{5168F5ED-55B8-4009-8725-AD55DEC35E08}"/>
    <dgm:cxn modelId="{BD882740-6BBA-49A8-8AA0-1F77C85B70BC}" type="presOf" srcId="{D2C98E7E-79E0-462F-8FCC-D03235F00FA4}" destId="{3FC185FD-9E16-45B9-BD8A-04CD8AB22CB3}" srcOrd="0" destOrd="0" presId="urn:microsoft.com/office/officeart/2005/8/layout/list1"/>
    <dgm:cxn modelId="{1FCFDD6B-2A7D-4AB1-A17D-7D5C107B6ECB}" type="presOf" srcId="{C1D2A960-B86E-4601-BBC3-79AEB3CB863B}" destId="{72160237-397A-436E-A99A-DA5E14DC73EB}" srcOrd="0" destOrd="0" presId="urn:microsoft.com/office/officeart/2005/8/layout/list1"/>
    <dgm:cxn modelId="{14BEE7A7-CDB0-407C-868C-791AC3FD5598}" type="presOf" srcId="{FA60BD87-73BE-455E-8D37-426C0A2706CC}" destId="{2EB6F921-F9B9-4BDE-9AC4-7E978D7E5D12}" srcOrd="1" destOrd="0" presId="urn:microsoft.com/office/officeart/2005/8/layout/list1"/>
    <dgm:cxn modelId="{AD79E6B3-C286-4004-A551-D2AC143C0A74}" srcId="{0D2061C6-E3F7-4DDA-8EB4-4D00C548DC2B}" destId="{C1D2A960-B86E-4601-BBC3-79AEB3CB863B}" srcOrd="2" destOrd="0" parTransId="{CB5D4767-728E-4934-8248-5B87C0E35D85}" sibTransId="{9B6F447A-21B7-4DF8-91DE-B8546C10E2B3}"/>
    <dgm:cxn modelId="{E92898B9-8360-456A-BE94-942A6F34845B}" type="presOf" srcId="{D2C98E7E-79E0-462F-8FCC-D03235F00FA4}" destId="{A68A9E60-0C03-40CE-9A61-B1A53E629D49}" srcOrd="1" destOrd="0" presId="urn:microsoft.com/office/officeart/2005/8/layout/list1"/>
    <dgm:cxn modelId="{2B27F5E6-6AEB-4853-BCFD-F8EC6193181E}" type="presOf" srcId="{0D2061C6-E3F7-4DDA-8EB4-4D00C548DC2B}" destId="{8FB4F32D-8F5E-475F-B525-39B5486F0392}" srcOrd="0" destOrd="0" presId="urn:microsoft.com/office/officeart/2005/8/layout/list1"/>
    <dgm:cxn modelId="{6B0E15FB-5B22-48DB-9B4F-9DD48AD3E652}" type="presOf" srcId="{FA60BD87-73BE-455E-8D37-426C0A2706CC}" destId="{FAB04C4C-97D1-4C0A-8115-331101F5F487}" srcOrd="0" destOrd="0" presId="urn:microsoft.com/office/officeart/2005/8/layout/list1"/>
    <dgm:cxn modelId="{B3B68951-7DD3-4BE6-8B1D-23BCF2FB0E50}" type="presParOf" srcId="{8FB4F32D-8F5E-475F-B525-39B5486F0392}" destId="{2C47365D-73AF-45D8-9BA0-28F84D911E83}" srcOrd="0" destOrd="0" presId="urn:microsoft.com/office/officeart/2005/8/layout/list1"/>
    <dgm:cxn modelId="{F318404F-D711-4690-BFF2-FBDFEBBCF204}" type="presParOf" srcId="{2C47365D-73AF-45D8-9BA0-28F84D911E83}" destId="{FAB04C4C-97D1-4C0A-8115-331101F5F487}" srcOrd="0" destOrd="0" presId="urn:microsoft.com/office/officeart/2005/8/layout/list1"/>
    <dgm:cxn modelId="{1A5CDE9B-F699-4586-9685-91E819744528}" type="presParOf" srcId="{2C47365D-73AF-45D8-9BA0-28F84D911E83}" destId="{2EB6F921-F9B9-4BDE-9AC4-7E978D7E5D12}" srcOrd="1" destOrd="0" presId="urn:microsoft.com/office/officeart/2005/8/layout/list1"/>
    <dgm:cxn modelId="{35810EF0-5EE2-4318-8475-3CE288CFA590}" type="presParOf" srcId="{8FB4F32D-8F5E-475F-B525-39B5486F0392}" destId="{455CF243-89ED-4432-BB27-5312A3B096E4}" srcOrd="1" destOrd="0" presId="urn:microsoft.com/office/officeart/2005/8/layout/list1"/>
    <dgm:cxn modelId="{A2205282-DB39-4328-A48E-6A846F45DBE7}" type="presParOf" srcId="{8FB4F32D-8F5E-475F-B525-39B5486F0392}" destId="{C206AB67-F47C-483E-AF3A-35F9FD795433}" srcOrd="2" destOrd="0" presId="urn:microsoft.com/office/officeart/2005/8/layout/list1"/>
    <dgm:cxn modelId="{7021AE16-C9E0-4774-875C-7C837FE7A4C6}" type="presParOf" srcId="{8FB4F32D-8F5E-475F-B525-39B5486F0392}" destId="{F083895F-E708-49D9-B894-B015A3DF1BC6}" srcOrd="3" destOrd="0" presId="urn:microsoft.com/office/officeart/2005/8/layout/list1"/>
    <dgm:cxn modelId="{66BF1EBC-2043-4879-A998-A5AF61D2EB18}" type="presParOf" srcId="{8FB4F32D-8F5E-475F-B525-39B5486F0392}" destId="{ECE54BD8-1F54-4285-B81A-3C9734CA01FA}" srcOrd="4" destOrd="0" presId="urn:microsoft.com/office/officeart/2005/8/layout/list1"/>
    <dgm:cxn modelId="{26E736A3-4720-4EED-9CB6-2D9C0AD54F48}" type="presParOf" srcId="{ECE54BD8-1F54-4285-B81A-3C9734CA01FA}" destId="{3FC185FD-9E16-45B9-BD8A-04CD8AB22CB3}" srcOrd="0" destOrd="0" presId="urn:microsoft.com/office/officeart/2005/8/layout/list1"/>
    <dgm:cxn modelId="{A23551B4-3D7E-4936-BA4E-FAD13745D187}" type="presParOf" srcId="{ECE54BD8-1F54-4285-B81A-3C9734CA01FA}" destId="{A68A9E60-0C03-40CE-9A61-B1A53E629D49}" srcOrd="1" destOrd="0" presId="urn:microsoft.com/office/officeart/2005/8/layout/list1"/>
    <dgm:cxn modelId="{E0B7473A-B2B1-4CBD-89B5-8FF01FDA30D0}" type="presParOf" srcId="{8FB4F32D-8F5E-475F-B525-39B5486F0392}" destId="{F26B05DF-2524-49F2-BFCD-B8C286C9931A}" srcOrd="5" destOrd="0" presId="urn:microsoft.com/office/officeart/2005/8/layout/list1"/>
    <dgm:cxn modelId="{6C9788D4-7AB8-4BD3-90E6-4F7460944680}" type="presParOf" srcId="{8FB4F32D-8F5E-475F-B525-39B5486F0392}" destId="{C4670F15-411F-4B1A-888B-30C88647907D}" srcOrd="6" destOrd="0" presId="urn:microsoft.com/office/officeart/2005/8/layout/list1"/>
    <dgm:cxn modelId="{88A271FB-EC7A-4B8D-80A8-45166F13766B}" type="presParOf" srcId="{8FB4F32D-8F5E-475F-B525-39B5486F0392}" destId="{652CC5E9-20DA-44F3-B741-EB53B4B49355}" srcOrd="7" destOrd="0" presId="urn:microsoft.com/office/officeart/2005/8/layout/list1"/>
    <dgm:cxn modelId="{96572B83-638F-4844-BC34-4A501298A808}" type="presParOf" srcId="{8FB4F32D-8F5E-475F-B525-39B5486F0392}" destId="{C5510029-AB4A-4F2E-B71F-61FD10BDF91F}" srcOrd="8" destOrd="0" presId="urn:microsoft.com/office/officeart/2005/8/layout/list1"/>
    <dgm:cxn modelId="{8E0AE281-C899-4D8B-A526-2B9853659180}" type="presParOf" srcId="{C5510029-AB4A-4F2E-B71F-61FD10BDF91F}" destId="{72160237-397A-436E-A99A-DA5E14DC73EB}" srcOrd="0" destOrd="0" presId="urn:microsoft.com/office/officeart/2005/8/layout/list1"/>
    <dgm:cxn modelId="{D90E145F-1F3E-4901-93F1-C74BBA6F8671}" type="presParOf" srcId="{C5510029-AB4A-4F2E-B71F-61FD10BDF91F}" destId="{CFE9E63D-6802-44E2-925E-167EA2CC36C7}" srcOrd="1" destOrd="0" presId="urn:microsoft.com/office/officeart/2005/8/layout/list1"/>
    <dgm:cxn modelId="{209910F1-4716-4446-8129-4D0A4D8269C9}" type="presParOf" srcId="{8FB4F32D-8F5E-475F-B525-39B5486F0392}" destId="{96011955-503E-4614-865C-C89E9FAB7B84}" srcOrd="9" destOrd="0" presId="urn:microsoft.com/office/officeart/2005/8/layout/list1"/>
    <dgm:cxn modelId="{5662F314-43E8-4E6B-87EB-0F3EE4FCE27B}" type="presParOf" srcId="{8FB4F32D-8F5E-475F-B525-39B5486F0392}" destId="{D3BB5822-67D6-46FC-9DFD-E02D6E62F397}"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0A4799-1E82-477E-A315-BD6E2A5A9386}" type="doc">
      <dgm:prSet loTypeId="urn:microsoft.com/office/officeart/2016/7/layout/RepeatingBendingProcessNew" loCatId="process" qsTypeId="urn:microsoft.com/office/officeart/2005/8/quickstyle/simple2" qsCatId="simple" csTypeId="urn:microsoft.com/office/officeart/2005/8/colors/accent3_2" csCatId="accent3" phldr="1"/>
      <dgm:spPr/>
      <dgm:t>
        <a:bodyPr/>
        <a:lstStyle/>
        <a:p>
          <a:endParaRPr lang="en-US"/>
        </a:p>
      </dgm:t>
    </dgm:pt>
    <dgm:pt modelId="{86B41DAE-069C-43C2-8A04-F0BD39E15963}">
      <dgm:prSet/>
      <dgm:spPr>
        <a:solidFill>
          <a:srgbClr val="2C567A"/>
        </a:solidFill>
      </dgm:spPr>
      <dgm:t>
        <a:bodyPr/>
        <a:lstStyle/>
        <a:p>
          <a:r>
            <a:rPr lang="en-US" dirty="0"/>
            <a:t>Irrelevant and redundant variables were removed</a:t>
          </a:r>
        </a:p>
      </dgm:t>
    </dgm:pt>
    <dgm:pt modelId="{86E99C9F-E66F-4504-8656-86F6FB717C32}" type="parTrans" cxnId="{CBB68255-11B6-4B67-9B72-2585EA7F5C48}">
      <dgm:prSet/>
      <dgm:spPr/>
      <dgm:t>
        <a:bodyPr/>
        <a:lstStyle/>
        <a:p>
          <a:endParaRPr lang="en-US"/>
        </a:p>
      </dgm:t>
    </dgm:pt>
    <dgm:pt modelId="{1895D131-2B0D-4550-9072-910361DA4C90}" type="sibTrans" cxnId="{CBB68255-11B6-4B67-9B72-2585EA7F5C48}">
      <dgm:prSet/>
      <dgm:spPr/>
      <dgm:t>
        <a:bodyPr/>
        <a:lstStyle/>
        <a:p>
          <a:endParaRPr lang="en-US"/>
        </a:p>
      </dgm:t>
    </dgm:pt>
    <dgm:pt modelId="{8BF24647-292B-43DD-8052-A4904749B11D}">
      <dgm:prSet/>
      <dgm:spPr>
        <a:solidFill>
          <a:srgbClr val="2C567A"/>
        </a:solidFill>
      </dgm:spPr>
      <dgm:t>
        <a:bodyPr/>
        <a:lstStyle/>
        <a:p>
          <a:r>
            <a:rPr lang="en-US" dirty="0"/>
            <a:t>Data from separate files were combined</a:t>
          </a:r>
        </a:p>
      </dgm:t>
    </dgm:pt>
    <dgm:pt modelId="{ACBDE777-3C64-451B-A99F-AAD84F26D932}" type="parTrans" cxnId="{CAA9B6D9-BB73-4C75-ADEE-08FD1C47B3ED}">
      <dgm:prSet/>
      <dgm:spPr/>
      <dgm:t>
        <a:bodyPr/>
        <a:lstStyle/>
        <a:p>
          <a:endParaRPr lang="en-US"/>
        </a:p>
      </dgm:t>
    </dgm:pt>
    <dgm:pt modelId="{96674D07-372E-47F0-82F9-BC84F94AF861}" type="sibTrans" cxnId="{CAA9B6D9-BB73-4C75-ADEE-08FD1C47B3ED}">
      <dgm:prSet/>
      <dgm:spPr/>
      <dgm:t>
        <a:bodyPr/>
        <a:lstStyle/>
        <a:p>
          <a:endParaRPr lang="en-US"/>
        </a:p>
      </dgm:t>
    </dgm:pt>
    <dgm:pt modelId="{1B5530E3-AE45-4217-8FBC-AF21CEBB11AB}">
      <dgm:prSet/>
      <dgm:spPr>
        <a:solidFill>
          <a:srgbClr val="2C567A"/>
        </a:solidFill>
      </dgm:spPr>
      <dgm:t>
        <a:bodyPr/>
        <a:lstStyle/>
        <a:p>
          <a:r>
            <a:rPr lang="en-US" dirty="0"/>
            <a:t>Date/time values were converted from epoch time</a:t>
          </a:r>
        </a:p>
      </dgm:t>
    </dgm:pt>
    <dgm:pt modelId="{51C0E2F6-A17E-4D7B-99CE-7748F64BCE2E}" type="parTrans" cxnId="{48ECB349-54C2-431B-A024-3F0386E60504}">
      <dgm:prSet/>
      <dgm:spPr/>
      <dgm:t>
        <a:bodyPr/>
        <a:lstStyle/>
        <a:p>
          <a:endParaRPr lang="en-US"/>
        </a:p>
      </dgm:t>
    </dgm:pt>
    <dgm:pt modelId="{9147DF82-2F4F-453B-BA33-8D9CE0F68F47}" type="sibTrans" cxnId="{48ECB349-54C2-431B-A024-3F0386E60504}">
      <dgm:prSet/>
      <dgm:spPr/>
      <dgm:t>
        <a:bodyPr/>
        <a:lstStyle/>
        <a:p>
          <a:endParaRPr lang="en-US"/>
        </a:p>
      </dgm:t>
    </dgm:pt>
    <dgm:pt modelId="{E26BEAF5-6C7D-4993-B18C-1C1CA0E43FD7}">
      <dgm:prSet/>
      <dgm:spPr>
        <a:solidFill>
          <a:srgbClr val="2C567A"/>
        </a:solidFill>
      </dgm:spPr>
      <dgm:t>
        <a:bodyPr/>
        <a:lstStyle/>
        <a:p>
          <a:r>
            <a:rPr lang="en-US" dirty="0"/>
            <a:t>Missing values for average heart rates were imputed</a:t>
          </a:r>
        </a:p>
      </dgm:t>
    </dgm:pt>
    <dgm:pt modelId="{187C1C7F-8388-46C5-A8DF-7DEEC3EB5E3F}" type="parTrans" cxnId="{4B9079BB-21F3-4D8F-9819-7332819A5219}">
      <dgm:prSet/>
      <dgm:spPr/>
      <dgm:t>
        <a:bodyPr/>
        <a:lstStyle/>
        <a:p>
          <a:endParaRPr lang="en-US"/>
        </a:p>
      </dgm:t>
    </dgm:pt>
    <dgm:pt modelId="{A322F2F0-9A71-4257-B573-A37933E01E4A}" type="sibTrans" cxnId="{4B9079BB-21F3-4D8F-9819-7332819A5219}">
      <dgm:prSet/>
      <dgm:spPr/>
      <dgm:t>
        <a:bodyPr/>
        <a:lstStyle/>
        <a:p>
          <a:endParaRPr lang="en-US"/>
        </a:p>
      </dgm:t>
    </dgm:pt>
    <dgm:pt modelId="{F909116E-C309-46FB-AFFC-440763ED0289}">
      <dgm:prSet/>
      <dgm:spPr>
        <a:solidFill>
          <a:srgbClr val="2C567A"/>
        </a:solidFill>
      </dgm:spPr>
      <dgm:t>
        <a:bodyPr/>
        <a:lstStyle/>
        <a:p>
          <a:r>
            <a:rPr lang="en-US" dirty="0"/>
            <a:t>Multiple body mass values recorded on the same day were averaged.</a:t>
          </a:r>
        </a:p>
      </dgm:t>
    </dgm:pt>
    <dgm:pt modelId="{5E163227-9105-4CF2-A514-BD6EA8DBB27C}" type="parTrans" cxnId="{2C8B08B9-CBD8-4541-8F4A-8609DFA75C56}">
      <dgm:prSet/>
      <dgm:spPr/>
      <dgm:t>
        <a:bodyPr/>
        <a:lstStyle/>
        <a:p>
          <a:endParaRPr lang="en-US"/>
        </a:p>
      </dgm:t>
    </dgm:pt>
    <dgm:pt modelId="{FCB9BF0C-2389-4FA2-B692-9326EE0D30BE}" type="sibTrans" cxnId="{2C8B08B9-CBD8-4541-8F4A-8609DFA75C56}">
      <dgm:prSet/>
      <dgm:spPr/>
      <dgm:t>
        <a:bodyPr/>
        <a:lstStyle/>
        <a:p>
          <a:endParaRPr lang="en-US"/>
        </a:p>
      </dgm:t>
    </dgm:pt>
    <dgm:pt modelId="{DEB80F00-4212-44C0-BDEB-0DCE65EF70C5}">
      <dgm:prSet/>
      <dgm:spPr>
        <a:solidFill>
          <a:srgbClr val="2C567A"/>
        </a:solidFill>
      </dgm:spPr>
      <dgm:t>
        <a:bodyPr/>
        <a:lstStyle/>
        <a:p>
          <a:r>
            <a:rPr lang="en-US" dirty="0"/>
            <a:t>Weights were combined to workouts based on date</a:t>
          </a:r>
        </a:p>
      </dgm:t>
    </dgm:pt>
    <dgm:pt modelId="{221C7AB6-9D7F-4641-946F-3FAB0EA91304}" type="parTrans" cxnId="{2A32ECB3-150A-49DE-9CE5-503137B101C0}">
      <dgm:prSet/>
      <dgm:spPr/>
    </dgm:pt>
    <dgm:pt modelId="{CF5B758B-27BD-450F-BD01-0D792D0737C8}" type="sibTrans" cxnId="{2A32ECB3-150A-49DE-9CE5-503137B101C0}">
      <dgm:prSet/>
      <dgm:spPr/>
    </dgm:pt>
    <dgm:pt modelId="{5FD5D682-8196-49BF-A861-F02E37263C01}" type="pres">
      <dgm:prSet presAssocID="{450A4799-1E82-477E-A315-BD6E2A5A9386}" presName="Name0" presStyleCnt="0">
        <dgm:presLayoutVars>
          <dgm:dir/>
          <dgm:resizeHandles val="exact"/>
        </dgm:presLayoutVars>
      </dgm:prSet>
      <dgm:spPr/>
    </dgm:pt>
    <dgm:pt modelId="{3F2F54F8-4547-4E04-8417-F64E5E22E63A}" type="pres">
      <dgm:prSet presAssocID="{86B41DAE-069C-43C2-8A04-F0BD39E15963}" presName="node" presStyleLbl="node1" presStyleIdx="0" presStyleCnt="6">
        <dgm:presLayoutVars>
          <dgm:bulletEnabled val="1"/>
        </dgm:presLayoutVars>
      </dgm:prSet>
      <dgm:spPr/>
    </dgm:pt>
    <dgm:pt modelId="{96D902FC-951B-45E4-8C86-77B297E57ECE}" type="pres">
      <dgm:prSet presAssocID="{1895D131-2B0D-4550-9072-910361DA4C90}" presName="sibTrans" presStyleLbl="sibTrans1D1" presStyleIdx="0" presStyleCnt="5"/>
      <dgm:spPr/>
    </dgm:pt>
    <dgm:pt modelId="{503575D8-0707-4EB7-82AE-61ABA3F95926}" type="pres">
      <dgm:prSet presAssocID="{1895D131-2B0D-4550-9072-910361DA4C90}" presName="connectorText" presStyleLbl="sibTrans1D1" presStyleIdx="0" presStyleCnt="5"/>
      <dgm:spPr/>
    </dgm:pt>
    <dgm:pt modelId="{7532625A-677A-4B5A-8FED-56F496ACB4EA}" type="pres">
      <dgm:prSet presAssocID="{8BF24647-292B-43DD-8052-A4904749B11D}" presName="node" presStyleLbl="node1" presStyleIdx="1" presStyleCnt="6">
        <dgm:presLayoutVars>
          <dgm:bulletEnabled val="1"/>
        </dgm:presLayoutVars>
      </dgm:prSet>
      <dgm:spPr/>
    </dgm:pt>
    <dgm:pt modelId="{854A7A1F-CE96-4A66-828B-8933834799D1}" type="pres">
      <dgm:prSet presAssocID="{96674D07-372E-47F0-82F9-BC84F94AF861}" presName="sibTrans" presStyleLbl="sibTrans1D1" presStyleIdx="1" presStyleCnt="5"/>
      <dgm:spPr/>
    </dgm:pt>
    <dgm:pt modelId="{E5D55BCD-F469-4AA8-9AD5-5C349D5C17C5}" type="pres">
      <dgm:prSet presAssocID="{96674D07-372E-47F0-82F9-BC84F94AF861}" presName="connectorText" presStyleLbl="sibTrans1D1" presStyleIdx="1" presStyleCnt="5"/>
      <dgm:spPr/>
    </dgm:pt>
    <dgm:pt modelId="{5D9FBB91-8F9F-44D6-B11B-6756304F855F}" type="pres">
      <dgm:prSet presAssocID="{1B5530E3-AE45-4217-8FBC-AF21CEBB11AB}" presName="node" presStyleLbl="node1" presStyleIdx="2" presStyleCnt="6">
        <dgm:presLayoutVars>
          <dgm:bulletEnabled val="1"/>
        </dgm:presLayoutVars>
      </dgm:prSet>
      <dgm:spPr/>
    </dgm:pt>
    <dgm:pt modelId="{3ADE245D-374F-4A9E-A83C-D5F3F050D2C8}" type="pres">
      <dgm:prSet presAssocID="{9147DF82-2F4F-453B-BA33-8D9CE0F68F47}" presName="sibTrans" presStyleLbl="sibTrans1D1" presStyleIdx="2" presStyleCnt="5"/>
      <dgm:spPr/>
    </dgm:pt>
    <dgm:pt modelId="{7B903AFB-7799-45D5-900D-7513AB1BDEC6}" type="pres">
      <dgm:prSet presAssocID="{9147DF82-2F4F-453B-BA33-8D9CE0F68F47}" presName="connectorText" presStyleLbl="sibTrans1D1" presStyleIdx="2" presStyleCnt="5"/>
      <dgm:spPr/>
    </dgm:pt>
    <dgm:pt modelId="{2A4FC662-9279-4094-BD4D-4E033D56CCCA}" type="pres">
      <dgm:prSet presAssocID="{E26BEAF5-6C7D-4993-B18C-1C1CA0E43FD7}" presName="node" presStyleLbl="node1" presStyleIdx="3" presStyleCnt="6">
        <dgm:presLayoutVars>
          <dgm:bulletEnabled val="1"/>
        </dgm:presLayoutVars>
      </dgm:prSet>
      <dgm:spPr/>
    </dgm:pt>
    <dgm:pt modelId="{D33E9C42-9F94-4DDF-B8DB-0604D8E307B1}" type="pres">
      <dgm:prSet presAssocID="{A322F2F0-9A71-4257-B573-A37933E01E4A}" presName="sibTrans" presStyleLbl="sibTrans1D1" presStyleIdx="3" presStyleCnt="5"/>
      <dgm:spPr/>
    </dgm:pt>
    <dgm:pt modelId="{D594D000-4051-4A8B-B3C8-E20261261E51}" type="pres">
      <dgm:prSet presAssocID="{A322F2F0-9A71-4257-B573-A37933E01E4A}" presName="connectorText" presStyleLbl="sibTrans1D1" presStyleIdx="3" presStyleCnt="5"/>
      <dgm:spPr/>
    </dgm:pt>
    <dgm:pt modelId="{BD8102DF-FF02-442F-A17C-F077745CE242}" type="pres">
      <dgm:prSet presAssocID="{F909116E-C309-46FB-AFFC-440763ED0289}" presName="node" presStyleLbl="node1" presStyleIdx="4" presStyleCnt="6" custLinFactNeighborX="1234" custLinFactNeighborY="-1029">
        <dgm:presLayoutVars>
          <dgm:bulletEnabled val="1"/>
        </dgm:presLayoutVars>
      </dgm:prSet>
      <dgm:spPr/>
    </dgm:pt>
    <dgm:pt modelId="{BACB0690-2CE9-41E1-A0D4-E739647C6170}" type="pres">
      <dgm:prSet presAssocID="{FCB9BF0C-2389-4FA2-B692-9326EE0D30BE}" presName="sibTrans" presStyleLbl="sibTrans1D1" presStyleIdx="4" presStyleCnt="5"/>
      <dgm:spPr/>
    </dgm:pt>
    <dgm:pt modelId="{D913885B-4395-4D52-A680-E48F6AEEFB36}" type="pres">
      <dgm:prSet presAssocID="{FCB9BF0C-2389-4FA2-B692-9326EE0D30BE}" presName="connectorText" presStyleLbl="sibTrans1D1" presStyleIdx="4" presStyleCnt="5"/>
      <dgm:spPr/>
    </dgm:pt>
    <dgm:pt modelId="{AB0D91D1-D851-4DF0-BC0D-04D3F52DCEF4}" type="pres">
      <dgm:prSet presAssocID="{DEB80F00-4212-44C0-BDEB-0DCE65EF70C5}" presName="node" presStyleLbl="node1" presStyleIdx="5" presStyleCnt="6" custLinFactNeighborX="618" custLinFactNeighborY="-1028">
        <dgm:presLayoutVars>
          <dgm:bulletEnabled val="1"/>
        </dgm:presLayoutVars>
      </dgm:prSet>
      <dgm:spPr/>
    </dgm:pt>
  </dgm:ptLst>
  <dgm:cxnLst>
    <dgm:cxn modelId="{621F3608-7F91-4632-AC42-E5E6ECAB83FE}" type="presOf" srcId="{1895D131-2B0D-4550-9072-910361DA4C90}" destId="{503575D8-0707-4EB7-82AE-61ABA3F95926}" srcOrd="1" destOrd="0" presId="urn:microsoft.com/office/officeart/2016/7/layout/RepeatingBendingProcessNew"/>
    <dgm:cxn modelId="{EA195F17-ABBE-4362-9249-92A2DB4EA191}" type="presOf" srcId="{9147DF82-2F4F-453B-BA33-8D9CE0F68F47}" destId="{3ADE245D-374F-4A9E-A83C-D5F3F050D2C8}" srcOrd="0" destOrd="0" presId="urn:microsoft.com/office/officeart/2016/7/layout/RepeatingBendingProcessNew"/>
    <dgm:cxn modelId="{DB703919-7543-431C-B8F5-C096435B4118}" type="presOf" srcId="{A322F2F0-9A71-4257-B573-A37933E01E4A}" destId="{D594D000-4051-4A8B-B3C8-E20261261E51}" srcOrd="1" destOrd="0" presId="urn:microsoft.com/office/officeart/2016/7/layout/RepeatingBendingProcessNew"/>
    <dgm:cxn modelId="{BC3DAB26-5DB8-4FD9-B8E2-874C8AC6278C}" type="presOf" srcId="{96674D07-372E-47F0-82F9-BC84F94AF861}" destId="{E5D55BCD-F469-4AA8-9AD5-5C349D5C17C5}" srcOrd="1" destOrd="0" presId="urn:microsoft.com/office/officeart/2016/7/layout/RepeatingBendingProcessNew"/>
    <dgm:cxn modelId="{F2349C61-4804-4849-AA7A-9A24E999FE1B}" type="presOf" srcId="{96674D07-372E-47F0-82F9-BC84F94AF861}" destId="{854A7A1F-CE96-4A66-828B-8933834799D1}" srcOrd="0" destOrd="0" presId="urn:microsoft.com/office/officeart/2016/7/layout/RepeatingBendingProcessNew"/>
    <dgm:cxn modelId="{52EF8068-9B44-4FCC-B599-8302FAF34587}" type="presOf" srcId="{9147DF82-2F4F-453B-BA33-8D9CE0F68F47}" destId="{7B903AFB-7799-45D5-900D-7513AB1BDEC6}" srcOrd="1" destOrd="0" presId="urn:microsoft.com/office/officeart/2016/7/layout/RepeatingBendingProcessNew"/>
    <dgm:cxn modelId="{48ECB349-54C2-431B-A024-3F0386E60504}" srcId="{450A4799-1E82-477E-A315-BD6E2A5A9386}" destId="{1B5530E3-AE45-4217-8FBC-AF21CEBB11AB}" srcOrd="2" destOrd="0" parTransId="{51C0E2F6-A17E-4D7B-99CE-7748F64BCE2E}" sibTransId="{9147DF82-2F4F-453B-BA33-8D9CE0F68F47}"/>
    <dgm:cxn modelId="{62D2224D-196A-453B-9FF0-266AE0DA6DAA}" type="presOf" srcId="{450A4799-1E82-477E-A315-BD6E2A5A9386}" destId="{5FD5D682-8196-49BF-A861-F02E37263C01}" srcOrd="0" destOrd="0" presId="urn:microsoft.com/office/officeart/2016/7/layout/RepeatingBendingProcessNew"/>
    <dgm:cxn modelId="{CBB68255-11B6-4B67-9B72-2585EA7F5C48}" srcId="{450A4799-1E82-477E-A315-BD6E2A5A9386}" destId="{86B41DAE-069C-43C2-8A04-F0BD39E15963}" srcOrd="0" destOrd="0" parTransId="{86E99C9F-E66F-4504-8656-86F6FB717C32}" sibTransId="{1895D131-2B0D-4550-9072-910361DA4C90}"/>
    <dgm:cxn modelId="{DE01F580-C5E5-4517-8AD1-498A7F496642}" type="presOf" srcId="{E26BEAF5-6C7D-4993-B18C-1C1CA0E43FD7}" destId="{2A4FC662-9279-4094-BD4D-4E033D56CCCA}" srcOrd="0" destOrd="0" presId="urn:microsoft.com/office/officeart/2016/7/layout/RepeatingBendingProcessNew"/>
    <dgm:cxn modelId="{7C230881-83C8-4551-947C-C2A3563D23FF}" type="presOf" srcId="{8BF24647-292B-43DD-8052-A4904749B11D}" destId="{7532625A-677A-4B5A-8FED-56F496ACB4EA}" srcOrd="0" destOrd="0" presId="urn:microsoft.com/office/officeart/2016/7/layout/RepeatingBendingProcessNew"/>
    <dgm:cxn modelId="{BA84AC82-DDF2-424E-BB09-FF1735E6A12E}" type="presOf" srcId="{1B5530E3-AE45-4217-8FBC-AF21CEBB11AB}" destId="{5D9FBB91-8F9F-44D6-B11B-6756304F855F}" srcOrd="0" destOrd="0" presId="urn:microsoft.com/office/officeart/2016/7/layout/RepeatingBendingProcessNew"/>
    <dgm:cxn modelId="{61350E88-DA96-4AB2-8607-F1FC74018B46}" type="presOf" srcId="{F909116E-C309-46FB-AFFC-440763ED0289}" destId="{BD8102DF-FF02-442F-A17C-F077745CE242}" srcOrd="0" destOrd="0" presId="urn:microsoft.com/office/officeart/2016/7/layout/RepeatingBendingProcessNew"/>
    <dgm:cxn modelId="{3B82A18A-EF33-40BA-8352-5A8D9A3FAA24}" type="presOf" srcId="{A322F2F0-9A71-4257-B573-A37933E01E4A}" destId="{D33E9C42-9F94-4DDF-B8DB-0604D8E307B1}" srcOrd="0" destOrd="0" presId="urn:microsoft.com/office/officeart/2016/7/layout/RepeatingBendingProcessNew"/>
    <dgm:cxn modelId="{DBD3CC99-1D30-4655-979F-2FFDB97A866A}" type="presOf" srcId="{DEB80F00-4212-44C0-BDEB-0DCE65EF70C5}" destId="{AB0D91D1-D851-4DF0-BC0D-04D3F52DCEF4}" srcOrd="0" destOrd="0" presId="urn:microsoft.com/office/officeart/2016/7/layout/RepeatingBendingProcessNew"/>
    <dgm:cxn modelId="{2A32ECB3-150A-49DE-9CE5-503137B101C0}" srcId="{450A4799-1E82-477E-A315-BD6E2A5A9386}" destId="{DEB80F00-4212-44C0-BDEB-0DCE65EF70C5}" srcOrd="5" destOrd="0" parTransId="{221C7AB6-9D7F-4641-946F-3FAB0EA91304}" sibTransId="{CF5B758B-27BD-450F-BD01-0D792D0737C8}"/>
    <dgm:cxn modelId="{2C8B08B9-CBD8-4541-8F4A-8609DFA75C56}" srcId="{450A4799-1E82-477E-A315-BD6E2A5A9386}" destId="{F909116E-C309-46FB-AFFC-440763ED0289}" srcOrd="4" destOrd="0" parTransId="{5E163227-9105-4CF2-A514-BD6EA8DBB27C}" sibTransId="{FCB9BF0C-2389-4FA2-B692-9326EE0D30BE}"/>
    <dgm:cxn modelId="{62FB54B9-BF58-44FB-8EAA-FBB8D30E6D0C}" type="presOf" srcId="{1895D131-2B0D-4550-9072-910361DA4C90}" destId="{96D902FC-951B-45E4-8C86-77B297E57ECE}" srcOrd="0" destOrd="0" presId="urn:microsoft.com/office/officeart/2016/7/layout/RepeatingBendingProcessNew"/>
    <dgm:cxn modelId="{4B9079BB-21F3-4D8F-9819-7332819A5219}" srcId="{450A4799-1E82-477E-A315-BD6E2A5A9386}" destId="{E26BEAF5-6C7D-4993-B18C-1C1CA0E43FD7}" srcOrd="3" destOrd="0" parTransId="{187C1C7F-8388-46C5-A8DF-7DEEC3EB5E3F}" sibTransId="{A322F2F0-9A71-4257-B573-A37933E01E4A}"/>
    <dgm:cxn modelId="{4C4797BD-ED6E-40D9-ACF0-4CC89E253E3B}" type="presOf" srcId="{86B41DAE-069C-43C2-8A04-F0BD39E15963}" destId="{3F2F54F8-4547-4E04-8417-F64E5E22E63A}" srcOrd="0" destOrd="0" presId="urn:microsoft.com/office/officeart/2016/7/layout/RepeatingBendingProcessNew"/>
    <dgm:cxn modelId="{28E03DC6-B9C8-4E7A-B6C5-AF8A88C6A3AE}" type="presOf" srcId="{FCB9BF0C-2389-4FA2-B692-9326EE0D30BE}" destId="{D913885B-4395-4D52-A680-E48F6AEEFB36}" srcOrd="1" destOrd="0" presId="urn:microsoft.com/office/officeart/2016/7/layout/RepeatingBendingProcessNew"/>
    <dgm:cxn modelId="{CAA9B6D9-BB73-4C75-ADEE-08FD1C47B3ED}" srcId="{450A4799-1E82-477E-A315-BD6E2A5A9386}" destId="{8BF24647-292B-43DD-8052-A4904749B11D}" srcOrd="1" destOrd="0" parTransId="{ACBDE777-3C64-451B-A99F-AAD84F26D932}" sibTransId="{96674D07-372E-47F0-82F9-BC84F94AF861}"/>
    <dgm:cxn modelId="{4ECC29E5-B892-4468-BEA2-B7D32E5E1F7A}" type="presOf" srcId="{FCB9BF0C-2389-4FA2-B692-9326EE0D30BE}" destId="{BACB0690-2CE9-41E1-A0D4-E739647C6170}" srcOrd="0" destOrd="0" presId="urn:microsoft.com/office/officeart/2016/7/layout/RepeatingBendingProcessNew"/>
    <dgm:cxn modelId="{2EFAEAB2-2594-449D-BA0A-227CFC3815D2}" type="presParOf" srcId="{5FD5D682-8196-49BF-A861-F02E37263C01}" destId="{3F2F54F8-4547-4E04-8417-F64E5E22E63A}" srcOrd="0" destOrd="0" presId="urn:microsoft.com/office/officeart/2016/7/layout/RepeatingBendingProcessNew"/>
    <dgm:cxn modelId="{8E793E7D-4E83-4434-99E5-95F53815F8C1}" type="presParOf" srcId="{5FD5D682-8196-49BF-A861-F02E37263C01}" destId="{96D902FC-951B-45E4-8C86-77B297E57ECE}" srcOrd="1" destOrd="0" presId="urn:microsoft.com/office/officeart/2016/7/layout/RepeatingBendingProcessNew"/>
    <dgm:cxn modelId="{14502437-1118-4684-B7D9-7B86F6E8DE77}" type="presParOf" srcId="{96D902FC-951B-45E4-8C86-77B297E57ECE}" destId="{503575D8-0707-4EB7-82AE-61ABA3F95926}" srcOrd="0" destOrd="0" presId="urn:microsoft.com/office/officeart/2016/7/layout/RepeatingBendingProcessNew"/>
    <dgm:cxn modelId="{F3BC63CE-EF91-4FA4-9CC2-541872F02BCB}" type="presParOf" srcId="{5FD5D682-8196-49BF-A861-F02E37263C01}" destId="{7532625A-677A-4B5A-8FED-56F496ACB4EA}" srcOrd="2" destOrd="0" presId="urn:microsoft.com/office/officeart/2016/7/layout/RepeatingBendingProcessNew"/>
    <dgm:cxn modelId="{79C07A8F-1161-4017-8478-1B5B396F0D4B}" type="presParOf" srcId="{5FD5D682-8196-49BF-A861-F02E37263C01}" destId="{854A7A1F-CE96-4A66-828B-8933834799D1}" srcOrd="3" destOrd="0" presId="urn:microsoft.com/office/officeart/2016/7/layout/RepeatingBendingProcessNew"/>
    <dgm:cxn modelId="{FA25EDD1-21CD-49C0-82F4-BA380B7B49D3}" type="presParOf" srcId="{854A7A1F-CE96-4A66-828B-8933834799D1}" destId="{E5D55BCD-F469-4AA8-9AD5-5C349D5C17C5}" srcOrd="0" destOrd="0" presId="urn:microsoft.com/office/officeart/2016/7/layout/RepeatingBendingProcessNew"/>
    <dgm:cxn modelId="{9D65C1BC-2087-4C98-8C0F-6F5CC3090828}" type="presParOf" srcId="{5FD5D682-8196-49BF-A861-F02E37263C01}" destId="{5D9FBB91-8F9F-44D6-B11B-6756304F855F}" srcOrd="4" destOrd="0" presId="urn:microsoft.com/office/officeart/2016/7/layout/RepeatingBendingProcessNew"/>
    <dgm:cxn modelId="{CA79CAB9-9A88-442E-A83B-51503524448B}" type="presParOf" srcId="{5FD5D682-8196-49BF-A861-F02E37263C01}" destId="{3ADE245D-374F-4A9E-A83C-D5F3F050D2C8}" srcOrd="5" destOrd="0" presId="urn:microsoft.com/office/officeart/2016/7/layout/RepeatingBendingProcessNew"/>
    <dgm:cxn modelId="{032247AA-F656-4972-B132-C60C4F7926F8}" type="presParOf" srcId="{3ADE245D-374F-4A9E-A83C-D5F3F050D2C8}" destId="{7B903AFB-7799-45D5-900D-7513AB1BDEC6}" srcOrd="0" destOrd="0" presId="urn:microsoft.com/office/officeart/2016/7/layout/RepeatingBendingProcessNew"/>
    <dgm:cxn modelId="{B32F018C-A5EF-48EC-81BE-995A9B8F167D}" type="presParOf" srcId="{5FD5D682-8196-49BF-A861-F02E37263C01}" destId="{2A4FC662-9279-4094-BD4D-4E033D56CCCA}" srcOrd="6" destOrd="0" presId="urn:microsoft.com/office/officeart/2016/7/layout/RepeatingBendingProcessNew"/>
    <dgm:cxn modelId="{D18C966E-39B5-47E8-A222-DECF11ECAE75}" type="presParOf" srcId="{5FD5D682-8196-49BF-A861-F02E37263C01}" destId="{D33E9C42-9F94-4DDF-B8DB-0604D8E307B1}" srcOrd="7" destOrd="0" presId="urn:microsoft.com/office/officeart/2016/7/layout/RepeatingBendingProcessNew"/>
    <dgm:cxn modelId="{E91DCB31-48E2-47E9-B27C-804165032EA4}" type="presParOf" srcId="{D33E9C42-9F94-4DDF-B8DB-0604D8E307B1}" destId="{D594D000-4051-4A8B-B3C8-E20261261E51}" srcOrd="0" destOrd="0" presId="urn:microsoft.com/office/officeart/2016/7/layout/RepeatingBendingProcessNew"/>
    <dgm:cxn modelId="{130FE10A-051D-4368-BBD7-C87E491BCC9F}" type="presParOf" srcId="{5FD5D682-8196-49BF-A861-F02E37263C01}" destId="{BD8102DF-FF02-442F-A17C-F077745CE242}" srcOrd="8" destOrd="0" presId="urn:microsoft.com/office/officeart/2016/7/layout/RepeatingBendingProcessNew"/>
    <dgm:cxn modelId="{FC1B0479-41D8-4F28-A416-FC757693C702}" type="presParOf" srcId="{5FD5D682-8196-49BF-A861-F02E37263C01}" destId="{BACB0690-2CE9-41E1-A0D4-E739647C6170}" srcOrd="9" destOrd="0" presId="urn:microsoft.com/office/officeart/2016/7/layout/RepeatingBendingProcessNew"/>
    <dgm:cxn modelId="{07BEB282-8903-4B99-8E11-654C2F847EFB}" type="presParOf" srcId="{BACB0690-2CE9-41E1-A0D4-E739647C6170}" destId="{D913885B-4395-4D52-A680-E48F6AEEFB36}" srcOrd="0" destOrd="0" presId="urn:microsoft.com/office/officeart/2016/7/layout/RepeatingBendingProcessNew"/>
    <dgm:cxn modelId="{64DD8AED-DDF2-464D-9DB7-2B5E6411B4C4}" type="presParOf" srcId="{5FD5D682-8196-49BF-A861-F02E37263C01}" destId="{AB0D91D1-D851-4DF0-BC0D-04D3F52DCEF4}" srcOrd="10" destOrd="0" presId="urn:microsoft.com/office/officeart/2016/7/layout/RepeatingBendingProcessNew"/>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6AB67-F47C-483E-AF3A-35F9FD795433}">
      <dsp:nvSpPr>
        <dsp:cNvPr id="0" name=""/>
        <dsp:cNvSpPr/>
      </dsp:nvSpPr>
      <dsp:spPr>
        <a:xfrm>
          <a:off x="0" y="713551"/>
          <a:ext cx="6710363" cy="4284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B6F921-F9B9-4BDE-9AC4-7E978D7E5D12}">
      <dsp:nvSpPr>
        <dsp:cNvPr id="0" name=""/>
        <dsp:cNvSpPr/>
      </dsp:nvSpPr>
      <dsp:spPr>
        <a:xfrm>
          <a:off x="335518" y="462631"/>
          <a:ext cx="4697254" cy="5018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545" tIns="0" rIns="177545" bIns="0" numCol="1" spcCol="1270" anchor="ctr" anchorCtr="0">
          <a:noAutofit/>
        </a:bodyPr>
        <a:lstStyle/>
        <a:p>
          <a:pPr marL="0" lvl="0" indent="0" algn="l" defTabSz="755650">
            <a:lnSpc>
              <a:spcPct val="90000"/>
            </a:lnSpc>
            <a:spcBef>
              <a:spcPct val="0"/>
            </a:spcBef>
            <a:spcAft>
              <a:spcPct val="35000"/>
            </a:spcAft>
            <a:buNone/>
          </a:pPr>
          <a:r>
            <a:rPr lang="en-US" sz="1700" kern="1200" dirty="0"/>
            <a:t>Data Wrangling and Preparation</a:t>
          </a:r>
        </a:p>
      </dsp:txBody>
      <dsp:txXfrm>
        <a:off x="360016" y="487129"/>
        <a:ext cx="4648258" cy="452844"/>
      </dsp:txXfrm>
    </dsp:sp>
    <dsp:sp modelId="{C4670F15-411F-4B1A-888B-30C88647907D}">
      <dsp:nvSpPr>
        <dsp:cNvPr id="0" name=""/>
        <dsp:cNvSpPr/>
      </dsp:nvSpPr>
      <dsp:spPr>
        <a:xfrm>
          <a:off x="0" y="1484671"/>
          <a:ext cx="6710363" cy="4284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8A9E60-0C03-40CE-9A61-B1A53E629D49}">
      <dsp:nvSpPr>
        <dsp:cNvPr id="0" name=""/>
        <dsp:cNvSpPr/>
      </dsp:nvSpPr>
      <dsp:spPr>
        <a:xfrm>
          <a:off x="335518" y="1233751"/>
          <a:ext cx="4697254" cy="501840"/>
        </a:xfrm>
        <a:prstGeom prst="roundRect">
          <a:avLst/>
        </a:prstGeom>
        <a:solidFill>
          <a:srgbClr val="4E718F"/>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545" tIns="0" rIns="177545" bIns="0" numCol="1" spcCol="1270" anchor="ctr" anchorCtr="0">
          <a:noAutofit/>
        </a:bodyPr>
        <a:lstStyle/>
        <a:p>
          <a:pPr marL="0" lvl="0" indent="0" algn="l" defTabSz="755650">
            <a:lnSpc>
              <a:spcPct val="90000"/>
            </a:lnSpc>
            <a:spcBef>
              <a:spcPct val="0"/>
            </a:spcBef>
            <a:spcAft>
              <a:spcPct val="35000"/>
            </a:spcAft>
            <a:buNone/>
          </a:pPr>
          <a:r>
            <a:rPr lang="en-US" sz="1700" kern="1200" dirty="0"/>
            <a:t>Data Analysis and Visualizations</a:t>
          </a:r>
        </a:p>
      </dsp:txBody>
      <dsp:txXfrm>
        <a:off x="360016" y="1258249"/>
        <a:ext cx="4648258" cy="452844"/>
      </dsp:txXfrm>
    </dsp:sp>
    <dsp:sp modelId="{D3BB5822-67D6-46FC-9DFD-E02D6E62F397}">
      <dsp:nvSpPr>
        <dsp:cNvPr id="0" name=""/>
        <dsp:cNvSpPr/>
      </dsp:nvSpPr>
      <dsp:spPr>
        <a:xfrm>
          <a:off x="0" y="2255791"/>
          <a:ext cx="6710363" cy="4284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E9E63D-6802-44E2-925E-167EA2CC36C7}">
      <dsp:nvSpPr>
        <dsp:cNvPr id="0" name=""/>
        <dsp:cNvSpPr/>
      </dsp:nvSpPr>
      <dsp:spPr>
        <a:xfrm>
          <a:off x="335518" y="2004870"/>
          <a:ext cx="4697254" cy="501840"/>
        </a:xfrm>
        <a:prstGeom prst="roundRect">
          <a:avLst/>
        </a:prstGeom>
        <a:solidFill>
          <a:srgbClr val="8FA2B3"/>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545" tIns="0" rIns="177545" bIns="0" numCol="1" spcCol="1270" anchor="ctr" anchorCtr="0">
          <a:noAutofit/>
        </a:bodyPr>
        <a:lstStyle/>
        <a:p>
          <a:pPr marL="0" lvl="0" indent="0" algn="l" defTabSz="755650">
            <a:lnSpc>
              <a:spcPct val="90000"/>
            </a:lnSpc>
            <a:spcBef>
              <a:spcPct val="0"/>
            </a:spcBef>
            <a:spcAft>
              <a:spcPct val="35000"/>
            </a:spcAft>
            <a:buNone/>
          </a:pPr>
          <a:r>
            <a:rPr lang="en-US" sz="1700" kern="1200" dirty="0"/>
            <a:t>Modeling and Performance Evaluation</a:t>
          </a:r>
        </a:p>
      </dsp:txBody>
      <dsp:txXfrm>
        <a:off x="360016" y="2029368"/>
        <a:ext cx="4648258"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902FC-951B-45E4-8C86-77B297E57ECE}">
      <dsp:nvSpPr>
        <dsp:cNvPr id="0" name=""/>
        <dsp:cNvSpPr/>
      </dsp:nvSpPr>
      <dsp:spPr>
        <a:xfrm>
          <a:off x="2106644" y="492999"/>
          <a:ext cx="381661" cy="91440"/>
        </a:xfrm>
        <a:custGeom>
          <a:avLst/>
          <a:gdLst/>
          <a:ahLst/>
          <a:cxnLst/>
          <a:rect l="0" t="0" r="0" b="0"/>
          <a:pathLst>
            <a:path>
              <a:moveTo>
                <a:pt x="0" y="45720"/>
              </a:moveTo>
              <a:lnTo>
                <a:pt x="381661"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7168" y="536657"/>
        <a:ext cx="20613" cy="4122"/>
      </dsp:txXfrm>
    </dsp:sp>
    <dsp:sp modelId="{3F2F54F8-4547-4E04-8417-F64E5E22E63A}">
      <dsp:nvSpPr>
        <dsp:cNvPr id="0" name=""/>
        <dsp:cNvSpPr/>
      </dsp:nvSpPr>
      <dsp:spPr>
        <a:xfrm>
          <a:off x="316005" y="987"/>
          <a:ext cx="1792439" cy="1075463"/>
        </a:xfrm>
        <a:prstGeom prst="rect">
          <a:avLst/>
        </a:prstGeom>
        <a:solidFill>
          <a:srgbClr val="2C567A"/>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831" tIns="92194" rIns="87831" bIns="92194" numCol="1" spcCol="1270" anchor="ctr" anchorCtr="0">
          <a:noAutofit/>
        </a:bodyPr>
        <a:lstStyle/>
        <a:p>
          <a:pPr marL="0" lvl="0" indent="0" algn="ctr" defTabSz="577850">
            <a:lnSpc>
              <a:spcPct val="90000"/>
            </a:lnSpc>
            <a:spcBef>
              <a:spcPct val="0"/>
            </a:spcBef>
            <a:spcAft>
              <a:spcPct val="35000"/>
            </a:spcAft>
            <a:buNone/>
          </a:pPr>
          <a:r>
            <a:rPr lang="en-US" sz="1300" kern="1200" dirty="0"/>
            <a:t>Irrelevant and redundant variables were removed</a:t>
          </a:r>
        </a:p>
      </dsp:txBody>
      <dsp:txXfrm>
        <a:off x="316005" y="987"/>
        <a:ext cx="1792439" cy="1075463"/>
      </dsp:txXfrm>
    </dsp:sp>
    <dsp:sp modelId="{854A7A1F-CE96-4A66-828B-8933834799D1}">
      <dsp:nvSpPr>
        <dsp:cNvPr id="0" name=""/>
        <dsp:cNvSpPr/>
      </dsp:nvSpPr>
      <dsp:spPr>
        <a:xfrm>
          <a:off x="1212224" y="1074651"/>
          <a:ext cx="2204700" cy="381661"/>
        </a:xfrm>
        <a:custGeom>
          <a:avLst/>
          <a:gdLst/>
          <a:ahLst/>
          <a:cxnLst/>
          <a:rect l="0" t="0" r="0" b="0"/>
          <a:pathLst>
            <a:path>
              <a:moveTo>
                <a:pt x="2204700" y="0"/>
              </a:moveTo>
              <a:lnTo>
                <a:pt x="2204700" y="207930"/>
              </a:lnTo>
              <a:lnTo>
                <a:pt x="0" y="207930"/>
              </a:lnTo>
              <a:lnTo>
                <a:pt x="0" y="381661"/>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8502" y="1263420"/>
        <a:ext cx="112145" cy="4122"/>
      </dsp:txXfrm>
    </dsp:sp>
    <dsp:sp modelId="{7532625A-677A-4B5A-8FED-56F496ACB4EA}">
      <dsp:nvSpPr>
        <dsp:cNvPr id="0" name=""/>
        <dsp:cNvSpPr/>
      </dsp:nvSpPr>
      <dsp:spPr>
        <a:xfrm>
          <a:off x="2520705" y="987"/>
          <a:ext cx="1792439" cy="1075463"/>
        </a:xfrm>
        <a:prstGeom prst="rect">
          <a:avLst/>
        </a:prstGeom>
        <a:solidFill>
          <a:srgbClr val="2C567A"/>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831" tIns="92194" rIns="87831" bIns="92194" numCol="1" spcCol="1270" anchor="ctr" anchorCtr="0">
          <a:noAutofit/>
        </a:bodyPr>
        <a:lstStyle/>
        <a:p>
          <a:pPr marL="0" lvl="0" indent="0" algn="ctr" defTabSz="577850">
            <a:lnSpc>
              <a:spcPct val="90000"/>
            </a:lnSpc>
            <a:spcBef>
              <a:spcPct val="0"/>
            </a:spcBef>
            <a:spcAft>
              <a:spcPct val="35000"/>
            </a:spcAft>
            <a:buNone/>
          </a:pPr>
          <a:r>
            <a:rPr lang="en-US" sz="1300" kern="1200" dirty="0"/>
            <a:t>Data from separate files were combined</a:t>
          </a:r>
        </a:p>
      </dsp:txBody>
      <dsp:txXfrm>
        <a:off x="2520705" y="987"/>
        <a:ext cx="1792439" cy="1075463"/>
      </dsp:txXfrm>
    </dsp:sp>
    <dsp:sp modelId="{3ADE245D-374F-4A9E-A83C-D5F3F050D2C8}">
      <dsp:nvSpPr>
        <dsp:cNvPr id="0" name=""/>
        <dsp:cNvSpPr/>
      </dsp:nvSpPr>
      <dsp:spPr>
        <a:xfrm>
          <a:off x="2106644" y="1980724"/>
          <a:ext cx="381661" cy="91440"/>
        </a:xfrm>
        <a:custGeom>
          <a:avLst/>
          <a:gdLst/>
          <a:ahLst/>
          <a:cxnLst/>
          <a:rect l="0" t="0" r="0" b="0"/>
          <a:pathLst>
            <a:path>
              <a:moveTo>
                <a:pt x="0" y="45720"/>
              </a:moveTo>
              <a:lnTo>
                <a:pt x="381661"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7168" y="2024382"/>
        <a:ext cx="20613" cy="4122"/>
      </dsp:txXfrm>
    </dsp:sp>
    <dsp:sp modelId="{5D9FBB91-8F9F-44D6-B11B-6756304F855F}">
      <dsp:nvSpPr>
        <dsp:cNvPr id="0" name=""/>
        <dsp:cNvSpPr/>
      </dsp:nvSpPr>
      <dsp:spPr>
        <a:xfrm>
          <a:off x="316005" y="1488712"/>
          <a:ext cx="1792439" cy="1075463"/>
        </a:xfrm>
        <a:prstGeom prst="rect">
          <a:avLst/>
        </a:prstGeom>
        <a:solidFill>
          <a:srgbClr val="2C567A"/>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831" tIns="92194" rIns="87831" bIns="92194" numCol="1" spcCol="1270" anchor="ctr" anchorCtr="0">
          <a:noAutofit/>
        </a:bodyPr>
        <a:lstStyle/>
        <a:p>
          <a:pPr marL="0" lvl="0" indent="0" algn="ctr" defTabSz="577850">
            <a:lnSpc>
              <a:spcPct val="90000"/>
            </a:lnSpc>
            <a:spcBef>
              <a:spcPct val="0"/>
            </a:spcBef>
            <a:spcAft>
              <a:spcPct val="35000"/>
            </a:spcAft>
            <a:buNone/>
          </a:pPr>
          <a:r>
            <a:rPr lang="en-US" sz="1300" kern="1200" dirty="0"/>
            <a:t>Date/time values were converted from epoch time</a:t>
          </a:r>
        </a:p>
      </dsp:txBody>
      <dsp:txXfrm>
        <a:off x="316005" y="1488712"/>
        <a:ext cx="1792439" cy="1075463"/>
      </dsp:txXfrm>
    </dsp:sp>
    <dsp:sp modelId="{D33E9C42-9F94-4DDF-B8DB-0604D8E307B1}">
      <dsp:nvSpPr>
        <dsp:cNvPr id="0" name=""/>
        <dsp:cNvSpPr/>
      </dsp:nvSpPr>
      <dsp:spPr>
        <a:xfrm>
          <a:off x="1234343" y="2562375"/>
          <a:ext cx="2182581" cy="370594"/>
        </a:xfrm>
        <a:custGeom>
          <a:avLst/>
          <a:gdLst/>
          <a:ahLst/>
          <a:cxnLst/>
          <a:rect l="0" t="0" r="0" b="0"/>
          <a:pathLst>
            <a:path>
              <a:moveTo>
                <a:pt x="2182581" y="0"/>
              </a:moveTo>
              <a:lnTo>
                <a:pt x="2182581" y="202397"/>
              </a:lnTo>
              <a:lnTo>
                <a:pt x="0" y="202397"/>
              </a:lnTo>
              <a:lnTo>
                <a:pt x="0" y="370594"/>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70155" y="2745611"/>
        <a:ext cx="110957" cy="4122"/>
      </dsp:txXfrm>
    </dsp:sp>
    <dsp:sp modelId="{2A4FC662-9279-4094-BD4D-4E033D56CCCA}">
      <dsp:nvSpPr>
        <dsp:cNvPr id="0" name=""/>
        <dsp:cNvSpPr/>
      </dsp:nvSpPr>
      <dsp:spPr>
        <a:xfrm>
          <a:off x="2520705" y="1488712"/>
          <a:ext cx="1792439" cy="1075463"/>
        </a:xfrm>
        <a:prstGeom prst="rect">
          <a:avLst/>
        </a:prstGeom>
        <a:solidFill>
          <a:srgbClr val="2C567A"/>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831" tIns="92194" rIns="87831" bIns="92194" numCol="1" spcCol="1270" anchor="ctr" anchorCtr="0">
          <a:noAutofit/>
        </a:bodyPr>
        <a:lstStyle/>
        <a:p>
          <a:pPr marL="0" lvl="0" indent="0" algn="ctr" defTabSz="577850">
            <a:lnSpc>
              <a:spcPct val="90000"/>
            </a:lnSpc>
            <a:spcBef>
              <a:spcPct val="0"/>
            </a:spcBef>
            <a:spcAft>
              <a:spcPct val="35000"/>
            </a:spcAft>
            <a:buNone/>
          </a:pPr>
          <a:r>
            <a:rPr lang="en-US" sz="1300" kern="1200" dirty="0"/>
            <a:t>Missing values for average heart rates were imputed</a:t>
          </a:r>
        </a:p>
      </dsp:txBody>
      <dsp:txXfrm>
        <a:off x="2520705" y="1488712"/>
        <a:ext cx="1792439" cy="1075463"/>
      </dsp:txXfrm>
    </dsp:sp>
    <dsp:sp modelId="{BACB0690-2CE9-41E1-A0D4-E739647C6170}">
      <dsp:nvSpPr>
        <dsp:cNvPr id="0" name=""/>
        <dsp:cNvSpPr/>
      </dsp:nvSpPr>
      <dsp:spPr>
        <a:xfrm>
          <a:off x="2128763" y="3457382"/>
          <a:ext cx="370619" cy="91440"/>
        </a:xfrm>
        <a:custGeom>
          <a:avLst/>
          <a:gdLst/>
          <a:ahLst/>
          <a:cxnLst/>
          <a:rect l="0" t="0" r="0" b="0"/>
          <a:pathLst>
            <a:path>
              <a:moveTo>
                <a:pt x="0" y="45720"/>
              </a:moveTo>
              <a:lnTo>
                <a:pt x="202409" y="45720"/>
              </a:lnTo>
              <a:lnTo>
                <a:pt x="202409" y="45730"/>
              </a:lnTo>
              <a:lnTo>
                <a:pt x="370619" y="4573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4042" y="3501040"/>
        <a:ext cx="20060" cy="4122"/>
      </dsp:txXfrm>
    </dsp:sp>
    <dsp:sp modelId="{BD8102DF-FF02-442F-A17C-F077745CE242}">
      <dsp:nvSpPr>
        <dsp:cNvPr id="0" name=""/>
        <dsp:cNvSpPr/>
      </dsp:nvSpPr>
      <dsp:spPr>
        <a:xfrm>
          <a:off x="338123" y="2965370"/>
          <a:ext cx="1792439" cy="1075463"/>
        </a:xfrm>
        <a:prstGeom prst="rect">
          <a:avLst/>
        </a:prstGeom>
        <a:solidFill>
          <a:srgbClr val="2C567A"/>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831" tIns="92194" rIns="87831" bIns="92194" numCol="1" spcCol="1270" anchor="ctr" anchorCtr="0">
          <a:noAutofit/>
        </a:bodyPr>
        <a:lstStyle/>
        <a:p>
          <a:pPr marL="0" lvl="0" indent="0" algn="ctr" defTabSz="577850">
            <a:lnSpc>
              <a:spcPct val="90000"/>
            </a:lnSpc>
            <a:spcBef>
              <a:spcPct val="0"/>
            </a:spcBef>
            <a:spcAft>
              <a:spcPct val="35000"/>
            </a:spcAft>
            <a:buNone/>
          </a:pPr>
          <a:r>
            <a:rPr lang="en-US" sz="1300" kern="1200" dirty="0"/>
            <a:t>Multiple body mass values recorded on the same day were averaged.</a:t>
          </a:r>
        </a:p>
      </dsp:txBody>
      <dsp:txXfrm>
        <a:off x="338123" y="2965370"/>
        <a:ext cx="1792439" cy="1075463"/>
      </dsp:txXfrm>
    </dsp:sp>
    <dsp:sp modelId="{AB0D91D1-D851-4DF0-BC0D-04D3F52DCEF4}">
      <dsp:nvSpPr>
        <dsp:cNvPr id="0" name=""/>
        <dsp:cNvSpPr/>
      </dsp:nvSpPr>
      <dsp:spPr>
        <a:xfrm>
          <a:off x="2531782" y="2965381"/>
          <a:ext cx="1792439" cy="1075463"/>
        </a:xfrm>
        <a:prstGeom prst="rect">
          <a:avLst/>
        </a:prstGeom>
        <a:solidFill>
          <a:srgbClr val="2C567A"/>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831" tIns="92194" rIns="87831" bIns="92194" numCol="1" spcCol="1270" anchor="ctr" anchorCtr="0">
          <a:noAutofit/>
        </a:bodyPr>
        <a:lstStyle/>
        <a:p>
          <a:pPr marL="0" lvl="0" indent="0" algn="ctr" defTabSz="577850">
            <a:lnSpc>
              <a:spcPct val="90000"/>
            </a:lnSpc>
            <a:spcBef>
              <a:spcPct val="0"/>
            </a:spcBef>
            <a:spcAft>
              <a:spcPct val="35000"/>
            </a:spcAft>
            <a:buNone/>
          </a:pPr>
          <a:r>
            <a:rPr lang="en-US" sz="1300" kern="1200" dirty="0"/>
            <a:t>Weights were combined to workouts based on date</a:t>
          </a:r>
        </a:p>
      </dsp:txBody>
      <dsp:txXfrm>
        <a:off x="2531782" y="2965381"/>
        <a:ext cx="1792439" cy="107546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11/21/2022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11/21/2022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Once the data preparation was complete, univariate and multivariate analysis was performed with visualizations to further investigate the data.  The target variable for the modeling phase of this project was chosen based on this analysis.</a:t>
            </a:r>
            <a:endParaRPr lang="en-US" dirty="0"/>
          </a:p>
        </p:txBody>
      </p:sp>
    </p:spTree>
    <p:extLst>
      <p:ext uri="{BB962C8B-B14F-4D97-AF65-F5344CB8AC3E}">
        <p14:creationId xmlns:p14="http://schemas.microsoft.com/office/powerpoint/2010/main" val="244536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Cycling workouts represented  approximately 52% of the total workouts performed between 2017 and 2021, followed by stretching workouts at ~32% which makes sense as the participant stretches after many workouts.  Almost 12% of the workouts completed were strength workouts. </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 number of workouts for cardio, meditation, and yoga are too low to get an accurate representation of their overall difficulty, duration or calories burned and were not used in further analysis.  </a:t>
            </a:r>
            <a:endParaRPr lang="en-US" dirty="0"/>
          </a:p>
        </p:txBody>
      </p:sp>
    </p:spTree>
    <p:extLst>
      <p:ext uri="{BB962C8B-B14F-4D97-AF65-F5344CB8AC3E}">
        <p14:creationId xmlns:p14="http://schemas.microsoft.com/office/powerpoint/2010/main" val="4092240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difficulty of cycling workouts ranges from 3.6 to 9.5 with a mean of 7.1.  As expected, stretching workouts have a lower min, mean, and max difficulty with a range from 2.9-4.6 and a mean of 3.2.  Strength workouts were the most consistent in difficulty with the smallest range between the min of 4.5 and max of 7.8 and a mean difficulty of 6.6.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2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duration for cycling workouts were typically larger with a mean of 38.98 minutes.  When viewing the duration of workouts by type, cycling was the only type of workout with a length of 45, 60 and 90 minutes.  The mean calories burned for cycling was also the largest with 419.67 kcal.  Again, the additional length of these types of workouts likely contributed to the higher caloric burn.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Because cycling workouts represented most of the dataset and had the most available metrics, further analysis was performed on cycling workouts only.</a:t>
            </a:r>
            <a:endParaRPr lang="en-US" dirty="0"/>
          </a:p>
        </p:txBody>
      </p:sp>
    </p:spTree>
    <p:extLst>
      <p:ext uri="{BB962C8B-B14F-4D97-AF65-F5344CB8AC3E}">
        <p14:creationId xmlns:p14="http://schemas.microsoft.com/office/powerpoint/2010/main" val="974007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algn="l">
              <a:lnSpc>
                <a:spcPct val="200000"/>
              </a:lnSpc>
              <a:spcBef>
                <a:spcPts val="0"/>
              </a:spcBef>
              <a:spcAft>
                <a:spcPts val="1000"/>
              </a:spcAft>
            </a:pPr>
            <a:r>
              <a:rPr lang="en-US" sz="1800" dirty="0">
                <a:effectLst/>
                <a:latin typeface="Times New Roman" panose="02020603050405020304" pitchFamily="18" charset="0"/>
                <a:ea typeface="Times New Roman" panose="02020603050405020304" pitchFamily="18" charset="0"/>
              </a:rPr>
              <a:t>The most informative metrics within cycling workouts were the average output and average heart rate.  Three periods of consistent cycling activity were evident when average output was plotted from 2017 through 2021.  Gradually increasing average output was observed within each cluster.  The longest time period of consistent activity was from end of year 2018 through the end of 2019.  A gap in activity and a drop in average output was observed between 2019 and 2020.  This coincided with a period of time in which the participant had multiple surgeries for treatment of a health issue.  Even though the average output was lower when resuming cycling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activity, the average output continued to increase as long as the workouts were consistent.  The participant had another surgery in late 2020 but the average output stayed consistent when activity resumed.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l">
              <a:lnSpc>
                <a:spcPct val="200000"/>
              </a:lnSpc>
              <a:spcBef>
                <a:spcPts val="0"/>
              </a:spcBef>
              <a:spcAft>
                <a:spcPts val="1000"/>
              </a:spcAft>
            </a:pPr>
            <a:endParaRPr lang="en-US" dirty="0"/>
          </a:p>
          <a:p>
            <a:r>
              <a:rPr lang="en-US" dirty="0">
                <a:effectLst/>
                <a:latin typeface="Times New Roman" panose="02020603050405020304" pitchFamily="18" charset="0"/>
              </a:rPr>
              <a:t>Initially, it seems that the average heart rate remains constant through the periods of activity.  However, when we zoom in, we can see the average heart rate gradually reduces with consistent activity. After the lapse of activity due to surgeries, heart rate was consistency higher than before which makes.  With the most recent cluster of consistent exercise, the average heart rate is observed to be gradually decreasing again.  </a:t>
            </a:r>
            <a:endParaRPr lang="en-US" dirty="0"/>
          </a:p>
        </p:txBody>
      </p:sp>
    </p:spTree>
    <p:extLst>
      <p:ext uri="{BB962C8B-B14F-4D97-AF65-F5344CB8AC3E}">
        <p14:creationId xmlns:p14="http://schemas.microsoft.com/office/powerpoint/2010/main" val="422490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Power Zone training is a method in cycling that focuses on 7 zones of power intentionally combined during workouts to achieve specific fitness results. [6] The output metric is the cue to indicate the desired effort to exert. [6] Participants take a functional threshold power test when starting to train, which is the base for their 7 zones.  Once those zones feel easy, they can retest to get new and improved zones.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Seventy percent of cycling workouts completed by the participant were Power Zone rides.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average metrics for cycling workouts were compared for Power Zone and non-Power Zone (regular) rides.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Power Zone rides had higher averages for output, cadence, heart rate and speed.  The average resistance for both types of rides was almost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higher metrics for power zone rides could be related to the fact that the duration of power zone rides is typically longer than the regular rides.  To avoid bias in modeling, the power zone binary indicator was removed from the set of features.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6094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To explore the effect of cycling workout intensity on weight, the body mass and lean body mass were plotted over time with the average output.  Three interesting trends were observed.  From early 2018 through April of 2019, the body mass (both lean and overall) plummeted as the output increased; however, during another period of increased output in mid-2019, the body masses increased.  </a:t>
            </a:r>
          </a:p>
          <a:p>
            <a:endParaRPr lang="en-US" dirty="0">
              <a:effectLst/>
              <a:latin typeface="Times New Roman" panose="02020603050405020304" pitchFamily="18" charset="0"/>
            </a:endParaRPr>
          </a:p>
          <a:p>
            <a:r>
              <a:rPr lang="en-US" dirty="0">
                <a:effectLst/>
                <a:latin typeface="Times New Roman" panose="02020603050405020304" pitchFamily="18" charset="0"/>
              </a:rPr>
              <a:t>One possible explanation could be that because the average output saw a large jump, the participant was likely to have retaken the power zone test and had more difficult zones.  Because of this, resistance increased which would build muscle, increasing weight..  Another explanation could be changes in diet between early 2019 and late 2019.</a:t>
            </a:r>
          </a:p>
          <a:p>
            <a:endParaRPr lang="en-US" dirty="0">
              <a:effectLst/>
              <a:latin typeface="Times New Roman" panose="02020603050405020304" pitchFamily="18" charset="0"/>
            </a:endParaRPr>
          </a:p>
          <a:p>
            <a:r>
              <a:rPr lang="en-US" dirty="0">
                <a:effectLst/>
                <a:latin typeface="Times New Roman" panose="02020603050405020304" pitchFamily="18" charset="0"/>
              </a:rPr>
              <a:t>During periods of low activity, the lean body mass dropped, and the overall body mass rose.  As the participant began to workout consistently again, the both body mass measures began to drop again. </a:t>
            </a:r>
          </a:p>
          <a:p>
            <a:endParaRPr lang="en-US" dirty="0">
              <a:effectLst/>
              <a:latin typeface="Times New Roman" panose="02020603050405020304" pitchFamily="18" charset="0"/>
            </a:endParaRPr>
          </a:p>
          <a:p>
            <a:r>
              <a:rPr lang="en-US" dirty="0">
                <a:effectLst/>
                <a:latin typeface="Times New Roman" panose="02020603050405020304" pitchFamily="18" charset="0"/>
              </a:rPr>
              <a:t>A concerning note is that the lean body mass plummeted disproportionately around February 2021.  Around this time the participant reset the body type mode from athletic mode to regular mode, which calculates the lean body mass as a lower percentage of total weight.  Because of this and the low correlation of lean body mass to the other variables, it was excluded from modeling.</a:t>
            </a:r>
            <a:r>
              <a:rPr lang="en-US" dirty="0">
                <a:effectLst/>
              </a:rPr>
              <a:t> </a:t>
            </a:r>
            <a:endParaRPr lang="en-US" dirty="0"/>
          </a:p>
        </p:txBody>
      </p:sp>
    </p:spTree>
    <p:extLst>
      <p:ext uri="{BB962C8B-B14F-4D97-AF65-F5344CB8AC3E}">
        <p14:creationId xmlns:p14="http://schemas.microsoft.com/office/powerpoint/2010/main" val="3639047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Relationships among the variables are shown in this correlation plot.  A few of the most interesting relationships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Body Mass - The body mass variable is the weight of the participant on the day of the ride.   Body mass has a moderately negative relationship with leaderboard rank, average resistance, average output, and average speed. Body mass is also slightly positively correlated with average cadence indicating at higher weights, the participant rides at higher cadences.  When the participant’s mass is higher, their performance suffers, and they tend to ride at higher cadence which requires more cardiovascular energy and less muscle energy.  Lean Body Mass and the change in weight over 1 day did not have any significant relationships to the rest of the data.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Positive relationships between average speed, average resistance, and average output were expected; however, the magnitude of those relationships was not. Surprisingly, the relationship between average output and average cadence was not significant indicating cadence does not have an impact on raising ride output.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Initially, cadence was thought to have a higher impact on the perceived speed on a ride since cadence is measuring the rotations per minute.  Based on the correlation values, average cadence influences speed only slightly.  Average speed is primarily affected by the average resistance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Statistically significant strong positive relationships for difficulty estimate include duration, average output, average resistance, average speed, total calories, and average heart rate.  Based on this information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difficulty estimate was determined to be the best target variable for the modeling component of this project.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31225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features used to predict the difficulty rating for a cycling workout include.</a:t>
            </a:r>
          </a:p>
        </p:txBody>
      </p:sp>
    </p:spTree>
    <p:extLst>
      <p:ext uri="{BB962C8B-B14F-4D97-AF65-F5344CB8AC3E}">
        <p14:creationId xmlns:p14="http://schemas.microsoft.com/office/powerpoint/2010/main" val="2395719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initial model was based on the best performing algorithm, Extra Trees Regressor. </a:t>
            </a:r>
            <a:r>
              <a:rPr lang="en-US" sz="1800" dirty="0">
                <a:effectLst/>
                <a:latin typeface="Times New Roman" panose="02020603050405020304" pitchFamily="18" charset="0"/>
                <a:ea typeface="Times New Roman" panose="02020603050405020304" pitchFamily="18" charset="0"/>
              </a:rPr>
              <a:t>The extra trees regressor algorithm fits randomized decision trees on different samples of the data and averages them to improve accuracy and reduce the risk of overfitting.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After the model was tuned, the residuals were plotted and the performance was evaluated. </a:t>
            </a:r>
            <a:r>
              <a:rPr lang="en-US" dirty="0">
                <a:effectLst/>
                <a:latin typeface="Times New Roman" panose="02020603050405020304" pitchFamily="18" charset="0"/>
              </a:rPr>
              <a:t>The overall </a:t>
            </a:r>
            <a:r>
              <a:rPr lang="en-US" i="1" dirty="0">
                <a:effectLst/>
                <a:latin typeface="Times New Roman" panose="02020603050405020304" pitchFamily="18" charset="0"/>
              </a:rPr>
              <a:t>R</a:t>
            </a:r>
            <a:r>
              <a:rPr lang="en-US" i="1" baseline="30000" dirty="0">
                <a:effectLst/>
                <a:latin typeface="Times New Roman" panose="02020603050405020304" pitchFamily="18" charset="0"/>
              </a:rPr>
              <a:t>2</a:t>
            </a:r>
            <a:r>
              <a:rPr lang="en-US" dirty="0">
                <a:effectLst/>
                <a:latin typeface="Times New Roman" panose="02020603050405020304" pitchFamily="18" charset="0"/>
              </a:rPr>
              <a:t> value for the training set was .70 and the </a:t>
            </a:r>
            <a:r>
              <a:rPr lang="en-US" i="1" dirty="0">
                <a:effectLst/>
                <a:latin typeface="Times New Roman" panose="02020603050405020304" pitchFamily="18" charset="0"/>
              </a:rPr>
              <a:t>R</a:t>
            </a:r>
            <a:r>
              <a:rPr lang="en-US" i="1" baseline="30000" dirty="0">
                <a:effectLst/>
                <a:latin typeface="Times New Roman" panose="02020603050405020304" pitchFamily="18" charset="0"/>
              </a:rPr>
              <a:t>2</a:t>
            </a:r>
            <a:r>
              <a:rPr lang="en-US" dirty="0">
                <a:effectLst/>
                <a:latin typeface="Times New Roman" panose="02020603050405020304" pitchFamily="18" charset="0"/>
              </a:rPr>
              <a:t> value for the test dataset was .64, which refers to the percentage of variation explained by the model. These are good results; however, the plots of the residuals exhibits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heteroscedasticity, meaning the higher difficulty </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rPr>
              <a:t>ratings were predicted more accurately than the lower difficulty ratings. </a:t>
            </a:r>
            <a:r>
              <a:rPr lang="en-US" sz="1200" dirty="0">
                <a:effectLst/>
                <a:latin typeface="Times New Roman" panose="02020603050405020304" pitchFamily="18" charset="0"/>
              </a:rPr>
              <a:t>  </a:t>
            </a:r>
            <a:r>
              <a:rPr lang="en-US" dirty="0">
                <a:effectLst/>
                <a:latin typeface="Times New Roman" panose="02020603050405020304" pitchFamily="18" charset="0"/>
              </a:rPr>
              <a:t>This indicates that improvements can be made.</a:t>
            </a:r>
            <a:endParaRPr lang="en-US" dirty="0"/>
          </a:p>
        </p:txBody>
      </p:sp>
    </p:spTree>
    <p:extLst>
      <p:ext uri="{BB962C8B-B14F-4D97-AF65-F5344CB8AC3E}">
        <p14:creationId xmlns:p14="http://schemas.microsoft.com/office/powerpoint/2010/main" val="346429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multicollinearity threshold parameter was lowered from .9 to .75 because so many strong correlations were observed between the variables.  The top performing models were the K Neighbors Regressor and the Extra Trees Regressor. </a:t>
            </a:r>
            <a:r>
              <a:rPr lang="en-US" sz="1800" dirty="0">
                <a:effectLst/>
                <a:latin typeface="Times New Roman" panose="02020603050405020304" pitchFamily="18" charset="0"/>
                <a:ea typeface="Times New Roman" panose="02020603050405020304" pitchFamily="18" charset="0"/>
              </a:rPr>
              <a:t>The K Neighbors regressor algorithm predicts numerical values by a similarity score among the closest data.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These algorithms were blended to a Voting Regressor model which was trained on the data. </a:t>
            </a:r>
            <a:r>
              <a:rPr lang="en-US" sz="1800" dirty="0">
                <a:effectLst/>
                <a:latin typeface="Times New Roman" panose="02020603050405020304" pitchFamily="18" charset="0"/>
                <a:ea typeface="Times New Roman" panose="02020603050405020304" pitchFamily="18" charset="0"/>
              </a:rPr>
              <a:t>.  The performance improved as noted in the training dataset </a:t>
            </a:r>
            <a:r>
              <a:rPr lang="en-US" sz="1800" i="1" dirty="0">
                <a:effectLst/>
                <a:latin typeface="Times New Roman" panose="02020603050405020304" pitchFamily="18" charset="0"/>
                <a:ea typeface="Times New Roman" panose="02020603050405020304" pitchFamily="18" charset="0"/>
              </a:rPr>
              <a:t>R</a:t>
            </a:r>
            <a:r>
              <a:rPr lang="en-US" sz="1800" i="1"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score increasing to .94.  The test dataset R2 increased to .71, meaning the model accounted for 71% of the variation in the test data.  When looking at the prediction error plot, the line of best fit is closer to the identity line.</a:t>
            </a:r>
            <a:endParaRPr lang="en-US" dirty="0"/>
          </a:p>
        </p:txBody>
      </p:sp>
    </p:spTree>
    <p:extLst>
      <p:ext uri="{BB962C8B-B14F-4D97-AF65-F5344CB8AC3E}">
        <p14:creationId xmlns:p14="http://schemas.microsoft.com/office/powerpoint/2010/main" val="4276467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2021, at home workouts are the norm, thanks to the pandemic shutting down gyms around the country.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earliest form of at home workouts began with VHS tapes in 1979 and exploded with Jane Fonda’s workout series in the 1980’s. [3]  As technology evolved, the workout video format moved to DVDs, then streaming from computers and tablets. [3]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home fitness equipment industry was booming in the 1990s with sales of traditional workout equipment like weights and treadmills as well as novelty items like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Thighmaster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and Shake Weight. [5]</a:t>
            </a:r>
            <a:endParaRPr lang="en-US" dirty="0"/>
          </a:p>
        </p:txBody>
      </p:sp>
    </p:spTree>
    <p:extLst>
      <p:ext uri="{BB962C8B-B14F-4D97-AF65-F5344CB8AC3E}">
        <p14:creationId xmlns:p14="http://schemas.microsoft.com/office/powerpoint/2010/main" val="2243169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Based on this participant’s metrics, cycling workouts offer the most variety in difficulty while strength workouts are the most consistent with moderate difficulty.  When activity stops for long periods of time, weight loss stalls or increases, resistance decreases, and cadence is not affected. The participant’s body mass at the time of the workout was a factor in the amount of energy they could expend during a ride.  At a higher body mass, the participant tends to rely on cadence to complete rides rather than resistance.  Higher cadence efforts depend on the cardiovascular system more so than the muscular system. [2] In order to build strength, the participant should lower the cadence and increase resistance, leading to increased performance and strength.  Surprisingly, resistance played a large factor in increasing the speed and output during a cycling workout while cadence had little to no effect.  Speed, output, and resistance cause the heart rate to rise more so than cadence which leads to more calories burned.  The participant enjoys endurance rides that typically have a longer duration and a higher caloric burn.  These variables are negatively associated with the percentile rank on the leaderboard. If the leaderboard is a motivating factor for cycling workouts, then the participant should consider varying their activity with shorter and higher intensity rides.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Overall, this project aimed to connect metrics measured during a specific Peloton® user’s workout history and their weight loss.  Consistency in general is key in both improving athletic performance and affecting weight loss more so than specific metrics within the workout.  I plan to continue working on this model as more workout data is gathered.</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3846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2800" b="1" dirty="0">
              <a:solidFill>
                <a:srgbClr val="CB7A09"/>
              </a:solidFill>
            </a:endParaRPr>
          </a:p>
        </p:txBody>
      </p:sp>
    </p:spTree>
    <p:extLst>
      <p:ext uri="{BB962C8B-B14F-4D97-AF65-F5344CB8AC3E}">
        <p14:creationId xmlns:p14="http://schemas.microsoft.com/office/powerpoint/2010/main" val="4057122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In recent times, we have seen a combination of digital fitness and equipment where a customer can get the instructor led coaching, on gym quality equipment in the comfort of their home. Peloton® was founded in 2012 with a mission to “use technology and design to connect the world through fitness, empowering people to be the best version of themselves anywhere, anytime.” [7]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By 2019, they sold over 400,000 indoor spinning bikes and had introduced their treadmill in 2018. [4] From January to March of 2020, sales of fitness equipment shot up 55% during lockdown. [5]</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Well, great! With all this accessibility, there should be no problem with getting in a workout, right?  Wrong.  You need motivation.</a:t>
            </a:r>
          </a:p>
          <a:p>
            <a:endParaRPr lang="en-US" dirty="0"/>
          </a:p>
          <a:p>
            <a:r>
              <a:rPr lang="en-US" sz="1800" dirty="0">
                <a:effectLst/>
                <a:latin typeface="Times New Roman" panose="02020603050405020304" pitchFamily="18" charset="0"/>
                <a:ea typeface="Times New Roman" panose="02020603050405020304" pitchFamily="18" charset="0"/>
              </a:rPr>
              <a:t>Even though having the equipment at home can reduce the amount of time needed to fit a workout into a routine, a 2016 study found that motivation to exercise comes from incentives and rewards to sustain the habit long enough for health to be a motivator. [8]   I purchased the Peloton Bike in 2017 and it was used as an expensive coat rack until I found my motivator…</a:t>
            </a:r>
            <a:endParaRPr lang="en-US" dirty="0"/>
          </a:p>
        </p:txBody>
      </p:sp>
    </p:spTree>
    <p:extLst>
      <p:ext uri="{BB962C8B-B14F-4D97-AF65-F5344CB8AC3E}">
        <p14:creationId xmlns:p14="http://schemas.microsoft.com/office/powerpoint/2010/main" val="177564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Ideally, we should all be motivated to exercise by better health. However, achieving health through diet and exercise takes time and people may need more of instant gratification to keep up momentum.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Friends, colleagues and even strangers begin competitions that reward the person who achieves the best results with money.  Many of these programs require an up front fee, and that is not always possible for people who need to get fit.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An article published in Smart Health 2016 about the impact of wearable trackers, found that the </a:t>
            </a:r>
            <a:r>
              <a:rPr lang="en-US" dirty="0" err="1"/>
              <a:t>gameification</a:t>
            </a:r>
            <a:r>
              <a:rPr lang="en-US" dirty="0"/>
              <a:t> of weight loss and health goals was a motivating factor to continue good habits.  Participants competed in fitness challenges and were awarded badges for completing them.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If none of these options work, there is always data. </a:t>
            </a:r>
            <a:r>
              <a:rPr lang="en-US" sz="1800" dirty="0">
                <a:effectLst/>
                <a:latin typeface="Times New Roman" panose="02020603050405020304" pitchFamily="18" charset="0"/>
                <a:ea typeface="Times New Roman" panose="02020603050405020304" pitchFamily="18" charset="0"/>
              </a:rPr>
              <a:t>In 1985, the effect of percentile-based feedback on intrinsic motivation was evaluated on seventh and eighth grade children and the study found that children. The intrinsic motivators of enjoyment, competence, effort were improved for children who were given percentile rankings of 80% and above.</a:t>
            </a:r>
          </a:p>
          <a:p>
            <a:pPr marL="171450" indent="-171450">
              <a:buFont typeface="Arial" panose="020B0604020202020204" pitchFamily="34" charset="0"/>
              <a:buChar char="•"/>
            </a:pPr>
            <a:endParaRPr lang="en-US" sz="1800" dirty="0">
              <a:effectLst/>
              <a:latin typeface="Times New Roman" panose="02020603050405020304" pitchFamily="18" charset="0"/>
            </a:endParaRPr>
          </a:p>
          <a:p>
            <a:pPr marL="171450" indent="-171450">
              <a:buFont typeface="Arial" panose="020B0604020202020204" pitchFamily="34" charset="0"/>
              <a:buChar char="•"/>
            </a:pPr>
            <a:r>
              <a:rPr lang="en-US" sz="1800" dirty="0">
                <a:effectLst/>
                <a:latin typeface="Times New Roman" panose="02020603050405020304" pitchFamily="18" charset="0"/>
              </a:rPr>
              <a:t>I learned my motivation came from data and metrics from Peloton’s Power Zone training program, we’ll talk more about that later.</a:t>
            </a:r>
            <a:endParaRPr lang="en-US" dirty="0"/>
          </a:p>
          <a:p>
            <a:endParaRPr lang="en-US" dirty="0"/>
          </a:p>
        </p:txBody>
      </p:sp>
    </p:spTree>
    <p:extLst>
      <p:ext uri="{BB962C8B-B14F-4D97-AF65-F5344CB8AC3E}">
        <p14:creationId xmlns:p14="http://schemas.microsoft.com/office/powerpoint/2010/main" val="423079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Which brings us to the objective of this project. exploring the data generated from one participants Peloton® workout history to determine the factors that influence their performance, correlation between workouts and weight, and improvement in overall fitness over time.  The results can be used to motivate the participant as well as direct their efforts to the most effective workouts to achieve their goals.</a:t>
            </a:r>
          </a:p>
        </p:txBody>
      </p:sp>
    </p:spTree>
    <p:extLst>
      <p:ext uri="{BB962C8B-B14F-4D97-AF65-F5344CB8AC3E}">
        <p14:creationId xmlns:p14="http://schemas.microsoft.com/office/powerpoint/2010/main" val="255765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Workout data was retrieved from Peloton’s API and weight data was extracted from the participant’s apple health kit.  The data was explored to determine the most interesting variables and organized into a format to be plotted and analyzed.</a:t>
            </a:r>
          </a:p>
          <a:p>
            <a:endParaRPr lang="en-US" dirty="0"/>
          </a:p>
          <a:p>
            <a:r>
              <a:rPr lang="en-US" dirty="0"/>
              <a:t>The most interesting variables were analyzed using statistics and visualizations and were explored for dependent relationships.</a:t>
            </a:r>
          </a:p>
          <a:p>
            <a:endParaRPr lang="en-US" dirty="0"/>
          </a:p>
          <a:p>
            <a:r>
              <a:rPr lang="en-US" dirty="0"/>
              <a:t>Finally, a model was created to predict the difficulty estimate of a workout based on the participant’s cycling metrics related to their performance.</a:t>
            </a:r>
          </a:p>
        </p:txBody>
      </p:sp>
    </p:spTree>
    <p:extLst>
      <p:ext uri="{BB962C8B-B14F-4D97-AF65-F5344CB8AC3E}">
        <p14:creationId xmlns:p14="http://schemas.microsoft.com/office/powerpoint/2010/main" val="3631351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nSpc>
                <a:spcPct val="200000"/>
              </a:lnSpc>
              <a:spcBef>
                <a:spcPts val="0"/>
              </a:spcBef>
              <a:spcAft>
                <a:spcPts val="0"/>
              </a:spcAft>
              <a:buFont typeface="Symbol" panose="05050102010706020507" pitchFamily="18" charset="2"/>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data was mined from four different files downloaded from the Peloton API and one file from the Apple Health Kit.</a:t>
            </a:r>
          </a:p>
          <a:p>
            <a:pPr marL="0" marR="0" lvl="0" indent="0">
              <a:lnSpc>
                <a:spcPct val="200000"/>
              </a:lnSpc>
              <a:spcBef>
                <a:spcPts val="0"/>
              </a:spcBef>
              <a:spcAft>
                <a:spcPts val="0"/>
              </a:spcAft>
              <a:buFont typeface="Symbol" panose="05050102010706020507" pitchFamily="18" charset="2"/>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workouts file contains general information about each workout performed by the user such as date and time, type of workout, and other descriptors.  </a:t>
            </a:r>
          </a:p>
          <a:p>
            <a:pPr marL="0" marR="0" lvl="0" indent="0">
              <a:lnSpc>
                <a:spcPct val="200000"/>
              </a:lnSpc>
              <a:spcBef>
                <a:spcPts val="0"/>
              </a:spcBef>
              <a:spcAft>
                <a:spcPts val="0"/>
              </a:spcAft>
              <a:buFont typeface="Symbol" panose="05050102010706020507" pitchFamily="18" charset="2"/>
              <a:buNone/>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workouts summary file contained the same data in the workouts file along with metrics about the ride in general, such as the difficulty rating and duration.</a:t>
            </a:r>
          </a:p>
          <a:p>
            <a:pPr marL="342900" marR="0" lvl="0" indent="-342900">
              <a:lnSpc>
                <a:spcPct val="200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workout performance file contained metrics about the workout specific to the user such as output, heart rate, cadence, resistance and more.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instructor’s file was downloaded to retrieve the name of the instructor for each workout for visualization purposes.</a:t>
            </a:r>
          </a:p>
          <a:p>
            <a:pPr marL="342900" marR="0" lvl="0" indent="-342900">
              <a:lnSpc>
                <a:spcPct val="200000"/>
              </a:lnSpc>
              <a:spcBef>
                <a:spcPts val="0"/>
              </a:spcBef>
              <a:spcAft>
                <a:spcPts val="0"/>
              </a:spcAft>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The participant uses a Bluetooth scale which syncs data to the Apple’s Health App.  The xml file downloaded from Apple Health was filtered to only include body mass and lean body mass from the scale app.</a:t>
            </a:r>
            <a:endParaRPr lang="en-US" dirty="0"/>
          </a:p>
        </p:txBody>
      </p:sp>
    </p:spTree>
    <p:extLst>
      <p:ext uri="{BB962C8B-B14F-4D97-AF65-F5344CB8AC3E}">
        <p14:creationId xmlns:p14="http://schemas.microsoft.com/office/powerpoint/2010/main" val="332807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Each workout file was individually parsed, and relevant metrics were extracted, while irrelevant and redundant variables were removed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Once this process was complete, the respective data files were joined together by the unique workout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All date/time values were in epoch time format, represented as a ten-digit number and were converted to central time.  However, during exploratory data analysis some unusual time ranges were noted where the participant does not usually workout.  So in the end they were removed.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Cycling workouts that were completed without a heart rate monitor contained a 0 for the heart rate metrics.  Mean values were imputed from the average values for other workouts with the same duration of activity.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a:p>
            <a:r>
              <a:rPr lang="en-US" sz="1800" dirty="0">
                <a:effectLst/>
                <a:latin typeface="Times New Roman" panose="02020603050405020304" pitchFamily="18" charset="0"/>
                <a:ea typeface="Times New Roman" panose="02020603050405020304" pitchFamily="18" charset="0"/>
              </a:rPr>
              <a:t>Fourteen dates were found to have multiple body mass measurements with different values.  Rather than removing the duplicate observations, the mean of the weight values was calculated for each day. The weight data was merged with the main dataset based on date. </a:t>
            </a:r>
            <a:endParaRPr lang="en-US" dirty="0"/>
          </a:p>
        </p:txBody>
      </p:sp>
    </p:spTree>
    <p:extLst>
      <p:ext uri="{BB962C8B-B14F-4D97-AF65-F5344CB8AC3E}">
        <p14:creationId xmlns:p14="http://schemas.microsoft.com/office/powerpoint/2010/main" val="287308966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7" name="Rectangle 6">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Oval 7">
            <a:extLst>
              <a:ext uri="{FF2B5EF4-FFF2-40B4-BE49-F238E27FC236}">
                <a16:creationId xmlns:a16="http://schemas.microsoft.com/office/drawing/2014/main" id="{1F54E98B-AC75-484D-9121-68498EB888AA}"/>
              </a:ext>
            </a:extLst>
          </p:cNvPr>
          <p:cNvSpPr/>
          <p:nvPr userDrawn="1"/>
        </p:nvSpPr>
        <p:spPr>
          <a:xfrm>
            <a:off x="754011" y="708295"/>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nvGrpSpPr>
          <p:cNvPr id="9" name="Group 8">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0"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1"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pic>
        <p:nvPicPr>
          <p:cNvPr id="12" name="Picture 11">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1" y="391864"/>
            <a:ext cx="1745251" cy="673365"/>
          </a:xfrm>
          <a:prstGeom prst="rect">
            <a:avLst/>
          </a:prstGeom>
        </p:spPr>
      </p:pic>
      <p:cxnSp>
        <p:nvCxnSpPr>
          <p:cNvPr id="13" name="Straight Connector 12">
            <a:extLst>
              <a:ext uri="{FF2B5EF4-FFF2-40B4-BE49-F238E27FC236}">
                <a16:creationId xmlns:a16="http://schemas.microsoft.com/office/drawing/2014/main" id="{819AFA09-F4B1-493D-BCAD-FF30C20CD1AA}"/>
              </a:ext>
            </a:extLst>
          </p:cNvPr>
          <p:cNvCxnSpPr/>
          <p:nvPr userDrawn="1"/>
        </p:nvCxnSpPr>
        <p:spPr>
          <a:xfrm>
            <a:off x="6469779"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15081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7272466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9869263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302857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041991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noProof="0" dirty="0"/>
          </a:p>
        </p:txBody>
      </p:sp>
      <p:sp>
        <p:nvSpPr>
          <p:cNvPr id="4"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3547274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noProof="0" dirty="0"/>
          </a:p>
        </p:txBody>
      </p:sp>
      <p:sp>
        <p:nvSpPr>
          <p:cNvPr id="4"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5827098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80040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5164804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1" y="2173288"/>
            <a:ext cx="5143500" cy="2090808"/>
          </a:xfrm>
        </p:spPr>
        <p:txBody>
          <a:bodyPr anchor="b">
            <a:noAutofit/>
          </a:bodyPr>
          <a:lstStyle>
            <a:lvl1pPr algn="l">
              <a:defRPr sz="405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1" y="4279973"/>
            <a:ext cx="5143500" cy="503167"/>
          </a:xfrm>
        </p:spPr>
        <p:txBody>
          <a:bodyPr>
            <a:noAutofit/>
          </a:bodyPr>
          <a:lstStyle>
            <a:lvl1pPr marL="0" indent="0" algn="l">
              <a:buNone/>
              <a:defRPr sz="1350" b="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7"/>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1" y="391864"/>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9"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6963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499597"/>
            <a:ext cx="4937211" cy="1325563"/>
          </a:xfrm>
        </p:spPr>
        <p:txBody>
          <a:bodyPr lIns="0" tIns="0" rIns="0" bIns="0">
            <a:noAutofit/>
          </a:bodyPr>
          <a:lstStyle>
            <a:lvl1pPr>
              <a:defRPr sz="24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1800"/>
            </a:lvl1pPr>
            <a:lvl2pPr>
              <a:defRPr sz="1500"/>
            </a:lvl2pPr>
            <a:lvl3pPr>
              <a:defRPr sz="135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4" y="988538"/>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7"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563676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pPr/>
              <a:t>‹#›</a:t>
            </a:fld>
            <a:endParaRPr lang="en-US" noProof="0" dirty="0"/>
          </a:p>
        </p:txBody>
      </p:sp>
      <p:grpSp>
        <p:nvGrpSpPr>
          <p:cNvPr id="8" name="Group 7">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0"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1"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12" name="Rectangle 11">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3" name="Oval 12">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pic>
        <p:nvPicPr>
          <p:cNvPr id="14" name="Picture 13">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Tree>
    <p:extLst>
      <p:ext uri="{BB962C8B-B14F-4D97-AF65-F5344CB8AC3E}">
        <p14:creationId xmlns:p14="http://schemas.microsoft.com/office/powerpoint/2010/main" val="1350977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1" y="182565"/>
            <a:ext cx="10515600" cy="940181"/>
          </a:xfrm>
        </p:spPr>
        <p:txBody>
          <a:bodyPr anchor="b">
            <a:noAutofit/>
          </a:bodyPr>
          <a:lstStyle>
            <a:lvl1pPr algn="ctr">
              <a:defRPr sz="3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350" cap="none"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9" y="6260509"/>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9"/>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7" y="6455741"/>
            <a:ext cx="294460" cy="187367"/>
          </a:xfrm>
        </p:spPr>
        <p:txBody>
          <a:bodyPr lIns="0" tIns="0" rIns="0" bIns="0"/>
          <a:lstStyle>
            <a:lvl1pPr algn="ctr">
              <a:defRPr sz="675">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8"/>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9247793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1"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9"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40" y="1848537"/>
            <a:ext cx="1430337" cy="1430337"/>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8" y="1848537"/>
            <a:ext cx="1430337" cy="1430337"/>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4" y="1848537"/>
            <a:ext cx="1430337" cy="1430337"/>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7" y="1848537"/>
            <a:ext cx="1430337" cy="1430337"/>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6" y="4052308"/>
            <a:ext cx="2588705" cy="1749005"/>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6" y="3539268"/>
            <a:ext cx="2588705" cy="495389"/>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4" y="4052308"/>
            <a:ext cx="2588705" cy="1749005"/>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4" y="3539268"/>
            <a:ext cx="2588705" cy="495389"/>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90" y="4052308"/>
            <a:ext cx="2588705" cy="1749005"/>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90" y="3539268"/>
            <a:ext cx="2588705" cy="495389"/>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3" y="4052308"/>
            <a:ext cx="2588705" cy="1749005"/>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3" y="3539268"/>
            <a:ext cx="2588705" cy="495389"/>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spTree>
    <p:extLst>
      <p:ext uri="{BB962C8B-B14F-4D97-AF65-F5344CB8AC3E}">
        <p14:creationId xmlns:p14="http://schemas.microsoft.com/office/powerpoint/2010/main" val="264589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1800"/>
            </a:lvl1pPr>
            <a:lvl2pPr>
              <a:defRPr sz="1500"/>
            </a:lvl2pPr>
            <a:lvl3pPr>
              <a:defRPr sz="135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5"/>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9"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9" y="499597"/>
            <a:ext cx="4937211" cy="1325563"/>
          </a:xfrm>
        </p:spPr>
        <p:txBody>
          <a:bodyPr lIns="0" tIns="0" rIns="0" bIns="0">
            <a:noAutofit/>
          </a:bodyPr>
          <a:lstStyle>
            <a:lvl1pPr>
              <a:defRPr sz="24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8006951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1" y="4484693"/>
            <a:ext cx="4540440" cy="503167"/>
          </a:xfrm>
        </p:spPr>
        <p:txBody>
          <a:bodyPr>
            <a:noAutofit/>
          </a:bodyPr>
          <a:lstStyle>
            <a:lvl1pPr marL="0" indent="0" algn="l">
              <a:buNone/>
              <a:defRPr sz="12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7"/>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3000" y="1844883"/>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9"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1" y="5012635"/>
            <a:ext cx="4533900" cy="503238"/>
          </a:xfrm>
        </p:spPr>
        <p:txBody>
          <a:bodyPr vert="horz" lIns="91440" tIns="45720" rIns="91440" bIns="45720" rtlCol="0">
            <a:noAutofit/>
          </a:bodyPr>
          <a:lstStyle>
            <a:lvl1pPr marL="0" indent="0">
              <a:buNone/>
              <a:defRPr lang="en-US" sz="1200" b="0" cap="all" baseline="0" dirty="0" smtClean="0"/>
            </a:lvl1pPr>
          </a:lstStyle>
          <a:p>
            <a:pPr marL="171450" lvl="0" indent="-17145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6" y="4452339"/>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6" y="4925642"/>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7" y="3429000"/>
            <a:ext cx="5011411" cy="651448"/>
          </a:xfrm>
          <a:noFill/>
        </p:spPr>
        <p:txBody>
          <a:bodyPr wrap="square" rtlCol="0">
            <a:noAutofit/>
          </a:bodyPr>
          <a:lstStyle>
            <a:lvl1pPr>
              <a:defRPr lang="en-US" sz="45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1107367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1" y="2173288"/>
            <a:ext cx="5143500" cy="2090808"/>
          </a:xfrm>
        </p:spPr>
        <p:txBody>
          <a:bodyPr anchor="b">
            <a:noAutofit/>
          </a:bodyPr>
          <a:lstStyle>
            <a:lvl1pPr algn="l">
              <a:defRPr sz="405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1" y="4279973"/>
            <a:ext cx="5143500" cy="503167"/>
          </a:xfrm>
        </p:spPr>
        <p:txBody>
          <a:bodyPr>
            <a:noAutofit/>
          </a:bodyPr>
          <a:lstStyle>
            <a:lvl1pPr marL="0" indent="0" algn="l">
              <a:buNone/>
              <a:defRPr sz="135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7"/>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3000" y="1312607"/>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9"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9"/>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1"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20" y="1988375"/>
            <a:ext cx="502873" cy="502873"/>
          </a:xfrm>
          <a:prstGeom prst="rect">
            <a:avLst/>
          </a:prstGeom>
          <a:noFill/>
        </p:spPr>
        <p:txBody>
          <a:bodyPr lIns="0" rIns="0" anchor="ctr">
            <a:noAutofit/>
          </a:bodyPr>
          <a:lstStyle>
            <a:lvl1pPr marL="0" indent="0" algn="ctr">
              <a:buNone/>
              <a:defRPr sz="825">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1" y="1630019"/>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6"/>
            <a:ext cx="3445567" cy="2504663"/>
          </a:xfrm>
        </p:spPr>
        <p:txBody>
          <a:bodyPr lIns="0" tIns="0" rIns="0" bIns="0">
            <a:norm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9"/>
            <a:ext cx="4424363"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1" y="3207026"/>
            <a:ext cx="3445200" cy="2504663"/>
          </a:xfrm>
        </p:spPr>
        <p:txBody>
          <a:bodyPr lIns="0" tIns="0" rIns="0" bIns="0">
            <a:norm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8"/>
            <a:ext cx="3445567" cy="495389"/>
          </a:xfrm>
        </p:spPr>
        <p:txBody>
          <a:bodyPr lIns="0" tIns="0" rIns="0" bIns="0" anchor="ctr">
            <a:noAutofit/>
          </a:bodyPr>
          <a:lstStyle>
            <a:lvl1pPr marL="0" indent="0" algn="ctr">
              <a:buNone/>
              <a:defRPr sz="135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5" y="2711638"/>
            <a:ext cx="3445567" cy="495389"/>
          </a:xfrm>
        </p:spPr>
        <p:txBody>
          <a:bodyPr lIns="0" tIns="0" rIns="0" bIns="0" anchor="ctr">
            <a:noAutofit/>
          </a:bodyPr>
          <a:lstStyle>
            <a:lvl1pPr marL="0" indent="0" algn="ctr">
              <a:buNone/>
              <a:defRPr sz="135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5"/>
            <a:ext cx="502873" cy="502873"/>
          </a:xfrm>
          <a:prstGeom prst="rect">
            <a:avLst/>
          </a:prstGeom>
          <a:noFill/>
        </p:spPr>
        <p:txBody>
          <a:bodyPr lIns="0" rIns="0" anchor="ctr">
            <a:noAutofit/>
          </a:bodyPr>
          <a:lstStyle>
            <a:lvl1pPr marL="0" indent="0" algn="ctr">
              <a:buNone/>
              <a:defRPr sz="825">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470791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8"/>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3" y="2863158"/>
            <a:ext cx="4074003" cy="2846648"/>
          </a:xfrm>
        </p:spPr>
        <p:txBody>
          <a:bodyPr lIns="0" tIns="0" rIns="0" bIns="0">
            <a:noAutofit/>
          </a:bodyPr>
          <a:lstStyle>
            <a:lvl1pPr marL="0" indent="0" algn="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30"/>
            <a:ext cx="3445567" cy="495389"/>
          </a:xfrm>
        </p:spPr>
        <p:txBody>
          <a:bodyPr lIns="0" tIns="0" rIns="0" bIns="0" anchor="ctr">
            <a:noAutofit/>
          </a:bodyPr>
          <a:lstStyle>
            <a:lvl1pPr marL="0" indent="0" algn="r">
              <a:buNone/>
              <a:defRPr sz="135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7" y="1648186"/>
            <a:ext cx="4074003" cy="2834508"/>
          </a:xfrm>
        </p:spPr>
        <p:txBody>
          <a:bodyPr lIns="0" tIns="0" rIns="0" bIns="0" anchor="b">
            <a:noAutofit/>
          </a:bodyPr>
          <a:lstStyle>
            <a:lvl1pPr marL="0" indent="0" algn="l">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10" y="4963452"/>
            <a:ext cx="3445567" cy="495389"/>
          </a:xfrm>
        </p:spPr>
        <p:txBody>
          <a:bodyPr lIns="0" tIns="0" rIns="0" bIns="0" anchor="ctr">
            <a:noAutofit/>
          </a:bodyPr>
          <a:lstStyle>
            <a:lvl1pPr marL="0" indent="0" algn="l">
              <a:buNone/>
              <a:defRPr sz="1350" b="1" cap="all" baseline="0">
                <a:solidFill>
                  <a:schemeClr val="accent3"/>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4" y="1652764"/>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70" y="1850970"/>
            <a:ext cx="605487" cy="605487"/>
          </a:xfrm>
          <a:prstGeom prst="rect">
            <a:avLst/>
          </a:prstGeom>
          <a:noFill/>
        </p:spPr>
        <p:txBody>
          <a:bodyPr lIns="0" rIns="0" anchor="ctr">
            <a:normAutofit/>
          </a:bodyPr>
          <a:lstStyle>
            <a:lvl1pPr marL="0" indent="0" algn="ctr">
              <a:buNone/>
              <a:defRPr sz="825">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7" y="4707909"/>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3" y="4906115"/>
            <a:ext cx="605487" cy="605487"/>
          </a:xfrm>
          <a:prstGeom prst="rect">
            <a:avLst/>
          </a:prstGeom>
          <a:noFill/>
        </p:spPr>
        <p:txBody>
          <a:bodyPr lIns="0" rIns="0" anchor="ctr">
            <a:normAutofit/>
          </a:bodyPr>
          <a:lstStyle>
            <a:lvl1pPr marL="0" indent="0" algn="ctr">
              <a:buNone/>
              <a:defRPr sz="825">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7"/>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1" y="391864"/>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9"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6" y="4452339"/>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6" y="4925642"/>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1" y="4484693"/>
            <a:ext cx="4540440" cy="503167"/>
          </a:xfrm>
        </p:spPr>
        <p:txBody>
          <a:bodyPr>
            <a:noAutofit/>
          </a:bodyPr>
          <a:lstStyle>
            <a:lvl1pPr marL="0" indent="0" algn="l">
              <a:buNone/>
              <a:defRPr sz="1200" b="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1" y="5012635"/>
            <a:ext cx="4533900" cy="503238"/>
          </a:xfrm>
        </p:spPr>
        <p:txBody>
          <a:bodyPr vert="horz" lIns="91440" tIns="45720" rIns="91440" bIns="45720" rtlCol="0">
            <a:noAutofit/>
          </a:bodyPr>
          <a:lstStyle>
            <a:lvl1pPr marL="0" indent="0">
              <a:buNone/>
              <a:defRPr lang="en-US" sz="1200" b="0" cap="all" baseline="0" dirty="0" smtClean="0">
                <a:solidFill>
                  <a:schemeClr val="bg1"/>
                </a:solidFill>
              </a:defRPr>
            </a:lvl1pPr>
          </a:lstStyle>
          <a:p>
            <a:pPr marL="171450" lvl="0" indent="-17145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7" y="3158641"/>
            <a:ext cx="5011411" cy="921807"/>
          </a:xfrm>
          <a:noFill/>
        </p:spPr>
        <p:txBody>
          <a:bodyPr wrap="square" rtlCol="0">
            <a:noAutofit/>
          </a:bodyPr>
          <a:lstStyle>
            <a:lvl1pPr>
              <a:defRPr lang="en-US" sz="45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3"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1" y="708295"/>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1" y="2173288"/>
            <a:ext cx="5143500" cy="2090808"/>
          </a:xfrm>
        </p:spPr>
        <p:txBody>
          <a:bodyPr anchor="b">
            <a:noAutofit/>
          </a:bodyPr>
          <a:lstStyle>
            <a:lvl1pPr algn="l">
              <a:defRPr sz="405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1" y="4279973"/>
            <a:ext cx="5143500" cy="503167"/>
          </a:xfrm>
        </p:spPr>
        <p:txBody>
          <a:bodyPr>
            <a:noAutofit/>
          </a:bodyPr>
          <a:lstStyle>
            <a:lvl1pPr marL="0" indent="0" algn="l">
              <a:buNone/>
              <a:defRPr sz="1350" b="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1" y="391864"/>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9"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pPr/>
              <a:t>‹#›</a:t>
            </a:fld>
            <a:endParaRPr lang="en-US" noProof="0" dirty="0"/>
          </a:p>
        </p:txBody>
      </p:sp>
      <p:sp>
        <p:nvSpPr>
          <p:cNvPr id="7" name="Rectangle 6">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9" y="6260509"/>
            <a:ext cx="1075427" cy="414929"/>
          </a:xfrm>
          <a:prstGeom prst="rect">
            <a:avLst/>
          </a:prstGeom>
        </p:spPr>
      </p:pic>
      <p:sp>
        <p:nvSpPr>
          <p:cNvPr id="9" name="Oval 8">
            <a:extLst>
              <a:ext uri="{FF2B5EF4-FFF2-40B4-BE49-F238E27FC236}">
                <a16:creationId xmlns:a16="http://schemas.microsoft.com/office/drawing/2014/main" id="{8931D2A9-0B92-4197-8802-80424C14EA7E}"/>
              </a:ext>
            </a:extLst>
          </p:cNvPr>
          <p:cNvSpPr/>
          <p:nvPr userDrawn="1"/>
        </p:nvSpPr>
        <p:spPr>
          <a:xfrm>
            <a:off x="11371669" y="6409399"/>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nvGrpSpPr>
          <p:cNvPr id="10" name="Group 9">
            <a:extLst>
              <a:ext uri="{FF2B5EF4-FFF2-40B4-BE49-F238E27FC236}">
                <a16:creationId xmlns:a16="http://schemas.microsoft.com/office/drawing/2014/main" id="{AD5251EA-F450-4DD1-995B-DC89513424C8}"/>
              </a:ext>
            </a:extLst>
          </p:cNvPr>
          <p:cNvGrpSpPr/>
          <p:nvPr userDrawn="1"/>
        </p:nvGrpSpPr>
        <p:grpSpPr>
          <a:xfrm rot="16200000">
            <a:off x="1637387" y="1473117"/>
            <a:ext cx="8917229" cy="10769768"/>
            <a:chOff x="-1728305" y="-2049517"/>
            <a:chExt cx="8917229" cy="10769768"/>
          </a:xfrm>
        </p:grpSpPr>
        <p:sp>
          <p:nvSpPr>
            <p:cNvPr id="11" name="Oval 10">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nvGrpSpPr>
            <p:cNvPr id="12" name="Group 11">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3"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4"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grpSp>
    </p:spTree>
    <p:extLst>
      <p:ext uri="{BB962C8B-B14F-4D97-AF65-F5344CB8AC3E}">
        <p14:creationId xmlns:p14="http://schemas.microsoft.com/office/powerpoint/2010/main" val="1955916875"/>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1" y="182565"/>
            <a:ext cx="10515600" cy="940181"/>
          </a:xfrm>
        </p:spPr>
        <p:txBody>
          <a:bodyPr anchor="b">
            <a:noAutofit/>
          </a:bodyPr>
          <a:lstStyle>
            <a:lvl1pPr algn="ctr">
              <a:defRPr sz="3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9" y="6260509"/>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9"/>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7" y="6455741"/>
            <a:ext cx="294460" cy="187367"/>
          </a:xfrm>
        </p:spPr>
        <p:txBody>
          <a:bodyPr lIns="0" tIns="0" rIns="0" bIns="0"/>
          <a:lstStyle>
            <a:lvl1pPr algn="ctr">
              <a:defRPr sz="675">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7"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1" y="1153350"/>
            <a:ext cx="10515600" cy="648543"/>
          </a:xfrm>
        </p:spPr>
        <p:txBody>
          <a:bodyPr>
            <a:normAutofit/>
          </a:bodyPr>
          <a:lstStyle>
            <a:lvl1pPr marL="0" indent="0" algn="ctr">
              <a:buNone/>
              <a:defRPr sz="135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3"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3"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9" y="1681163"/>
            <a:ext cx="5157787" cy="82391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9"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1" y="1681163"/>
            <a:ext cx="5183188" cy="823912"/>
          </a:xfrm>
        </p:spPr>
        <p:txBody>
          <a:bodyPr anchor="b"/>
          <a:lstStyle>
            <a:lvl1pPr marL="0" indent="0">
              <a:buNone/>
              <a:defRPr sz="1800" b="1">
                <a:solidFill>
                  <a:schemeClr val="accent5"/>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1"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1" y="768485"/>
            <a:ext cx="5305663"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7"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24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24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C71654-96A5-4280-94F3-931C61A9F92C}" type="slidenum">
              <a:rPr lang="en-US" noProof="0" smtClean="0"/>
              <a:pPr/>
              <a:t>‹#›</a:t>
            </a:fld>
            <a:endParaRPr lang="en-US" noProof="0" dirty="0"/>
          </a:p>
        </p:txBody>
      </p:sp>
      <p:grpSp>
        <p:nvGrpSpPr>
          <p:cNvPr id="8" name="Group 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1"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12" name="Rectangle 11">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3" name="Oval 12">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pic>
        <p:nvPicPr>
          <p:cNvPr id="14" name="Picture 13">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Tree>
    <p:extLst>
      <p:ext uri="{BB962C8B-B14F-4D97-AF65-F5344CB8AC3E}">
        <p14:creationId xmlns:p14="http://schemas.microsoft.com/office/powerpoint/2010/main" val="2805052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C71654-96A5-4280-94F3-931C61A9F92C}" type="slidenum">
              <a:rPr lang="en-US" noProof="0" smtClean="0"/>
              <a:pPr/>
              <a:t>‹#›</a:t>
            </a:fld>
            <a:endParaRPr lang="en-US" noProof="0" dirty="0"/>
          </a:p>
        </p:txBody>
      </p:sp>
      <p:grpSp>
        <p:nvGrpSpPr>
          <p:cNvPr id="10" name="Group 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1"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2"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3"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14" name="Rectangle 13">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pic>
        <p:nvPicPr>
          <p:cNvPr id="16" name="Picture 15">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Tree>
    <p:extLst>
      <p:ext uri="{BB962C8B-B14F-4D97-AF65-F5344CB8AC3E}">
        <p14:creationId xmlns:p14="http://schemas.microsoft.com/office/powerpoint/2010/main" val="125145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9EC71654-96A5-4280-94F3-931C61A9F92C}" type="slidenum">
              <a:rPr lang="en-US" noProof="0" smtClean="0"/>
              <a:pPr/>
              <a:t>‹#›</a:t>
            </a:fld>
            <a:endParaRPr lang="en-US" noProof="0" dirty="0"/>
          </a:p>
        </p:txBody>
      </p:sp>
      <p:grpSp>
        <p:nvGrpSpPr>
          <p:cNvPr id="8" name="Group 7">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0"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1"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12" name="Rectangle 11">
            <a:extLst>
              <a:ext uri="{FF2B5EF4-FFF2-40B4-BE49-F238E27FC236}">
                <a16:creationId xmlns:a16="http://schemas.microsoft.com/office/drawing/2014/main" id="{8DCE74CE-BEFF-42B3-BF3E-C41B1B1F1EE4}"/>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pic>
        <p:nvPicPr>
          <p:cNvPr id="13" name="Picture 12">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
        <p:nvSpPr>
          <p:cNvPr id="14" name="Oval 13">
            <a:extLst>
              <a:ext uri="{FF2B5EF4-FFF2-40B4-BE49-F238E27FC236}">
                <a16:creationId xmlns:a16="http://schemas.microsoft.com/office/drawing/2014/main" id="{1B26B4BC-3D52-4C1C-85FB-226F0B5201F1}"/>
              </a:ext>
            </a:extLst>
          </p:cNvPr>
          <p:cNvSpPr/>
          <p:nvPr userDrawn="1"/>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Tree>
    <p:extLst>
      <p:ext uri="{BB962C8B-B14F-4D97-AF65-F5344CB8AC3E}">
        <p14:creationId xmlns:p14="http://schemas.microsoft.com/office/powerpoint/2010/main" val="1250715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noProof="0" dirty="0"/>
          </a:p>
        </p:txBody>
      </p:sp>
      <p:sp>
        <p:nvSpPr>
          <p:cNvPr id="5" name="Footer Placeholder 2"/>
          <p:cNvSpPr>
            <a:spLocks noGrp="1"/>
          </p:cNvSpPr>
          <p:nvPr>
            <p:ph type="ftr" sz="quarter" idx="11"/>
          </p:nvPr>
        </p:nvSpPr>
        <p:spPr/>
        <p:txBody>
          <a:bodyPr/>
          <a:lstStyle/>
          <a:p>
            <a:endParaRPr lang="en-US" noProof="0" dirty="0"/>
          </a:p>
        </p:txBody>
      </p:sp>
      <p:sp>
        <p:nvSpPr>
          <p:cNvPr id="6" name="Slide Number Placeholder 3"/>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3908535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9EC71654-96A5-4280-94F3-931C61A9F92C}" type="slidenum">
              <a:rPr lang="en-US" noProof="0" smtClean="0"/>
              <a:pPr/>
              <a:t>‹#›</a:t>
            </a:fld>
            <a:endParaRPr lang="en-US" noProof="0" dirty="0"/>
          </a:p>
        </p:txBody>
      </p:sp>
      <p:grpSp>
        <p:nvGrpSpPr>
          <p:cNvPr id="8" name="Group 7">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0"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1"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sp>
        <p:nvSpPr>
          <p:cNvPr id="12" name="Rectangle 11">
            <a:extLst>
              <a:ext uri="{FF2B5EF4-FFF2-40B4-BE49-F238E27FC236}">
                <a16:creationId xmlns:a16="http://schemas.microsoft.com/office/drawing/2014/main" id="{76627016-BFC4-46D4-89DB-F72E3C3461EC}"/>
              </a:ext>
            </a:extLst>
          </p:cNvPr>
          <p:cNvSpPr/>
          <p:nvPr userDrawn="1"/>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3" name="Oval 12">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pic>
        <p:nvPicPr>
          <p:cNvPr id="14" name="Picture 13">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Tree>
    <p:extLst>
      <p:ext uri="{BB962C8B-B14F-4D97-AF65-F5344CB8AC3E}">
        <p14:creationId xmlns:p14="http://schemas.microsoft.com/office/powerpoint/2010/main" val="3379917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grpSp>
        <p:nvGrpSpPr>
          <p:cNvPr id="8" name="Group 7">
            <a:extLst>
              <a:ext uri="{FF2B5EF4-FFF2-40B4-BE49-F238E27FC236}">
                <a16:creationId xmlns:a16="http://schemas.microsoft.com/office/drawing/2014/main" id="{0DC2055F-AE3F-46BE-B57E-A0F1A86D1C36}"/>
              </a:ext>
            </a:extLst>
          </p:cNvPr>
          <p:cNvGrpSpPr/>
          <p:nvPr userDrawn="1"/>
        </p:nvGrpSpPr>
        <p:grpSpPr>
          <a:xfrm flipH="1">
            <a:off x="5400787" y="-2003509"/>
            <a:ext cx="8917229" cy="10769768"/>
            <a:chOff x="11114088" y="2241550"/>
            <a:chExt cx="1905000" cy="2354263"/>
          </a:xfrm>
          <a:solidFill>
            <a:schemeClr val="bg2">
              <a:alpha val="91000"/>
            </a:schemeClr>
          </a:solidFill>
        </p:grpSpPr>
        <p:sp>
          <p:nvSpPr>
            <p:cNvPr id="9"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sp>
          <p:nvSpPr>
            <p:cNvPr id="10"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noProof="0" dirty="0"/>
            </a:p>
          </p:txBody>
        </p:sp>
      </p:grpSp>
      <p:pic>
        <p:nvPicPr>
          <p:cNvPr id="11" name="Picture 10">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7" y="6261436"/>
            <a:ext cx="1073019" cy="414000"/>
          </a:xfrm>
          <a:prstGeom prst="rect">
            <a:avLst/>
          </a:prstGeom>
        </p:spPr>
      </p:pic>
    </p:spTree>
    <p:extLst>
      <p:ext uri="{BB962C8B-B14F-4D97-AF65-F5344CB8AC3E}">
        <p14:creationId xmlns:p14="http://schemas.microsoft.com/office/powerpoint/2010/main" val="39573605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40"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7">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38">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9">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40">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noProof="0"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noProof="0"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806829430"/>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649" r:id="rId24"/>
    <p:sldLayoutId id="2147483662" r:id="rId25"/>
    <p:sldLayoutId id="2147483663" r:id="rId26"/>
    <p:sldLayoutId id="2147483654" r:id="rId27"/>
    <p:sldLayoutId id="2147483666" r:id="rId28"/>
    <p:sldLayoutId id="2147483667" r:id="rId29"/>
    <p:sldLayoutId id="2147483668" r:id="rId30"/>
    <p:sldLayoutId id="2147483669" r:id="rId31"/>
    <p:sldLayoutId id="2147483670" r:id="rId32"/>
    <p:sldLayoutId id="2147483671" r:id="rId33"/>
    <p:sldLayoutId id="2147483672" r:id="rId34"/>
    <p:sldLayoutId id="2147483673" r:id="rId35"/>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png"/><Relationship Id="rId5" Type="http://schemas.openxmlformats.org/officeDocument/2006/relationships/image" Target="../media/image34.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5.png"/><Relationship Id="rId3" Type="http://schemas.openxmlformats.org/officeDocument/2006/relationships/audio" Target="../media/media11.m4a"/><Relationship Id="rId7" Type="http://schemas.openxmlformats.org/officeDocument/2006/relationships/image" Target="../media/image36.svg"/><Relationship Id="rId12" Type="http://schemas.openxmlformats.org/officeDocument/2006/relationships/image" Target="../media/image41.svg"/><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notesSlide" Target="../notesSlides/notesSlide11.xml"/><Relationship Id="rId10" Type="http://schemas.openxmlformats.org/officeDocument/2006/relationships/image" Target="../media/image39.svg"/><Relationship Id="rId4" Type="http://schemas.openxmlformats.org/officeDocument/2006/relationships/slideLayout" Target="../slideLayouts/slideLayout4.xml"/><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15.png"/><Relationship Id="rId3" Type="http://schemas.openxmlformats.org/officeDocument/2006/relationships/audio" Target="../media/media12.m4a"/><Relationship Id="rId7" Type="http://schemas.openxmlformats.org/officeDocument/2006/relationships/image" Target="../media/image35.png"/><Relationship Id="rId12" Type="http://schemas.openxmlformats.org/officeDocument/2006/relationships/image" Target="../media/image39.svg"/><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42.PNG"/><Relationship Id="rId11" Type="http://schemas.openxmlformats.org/officeDocument/2006/relationships/image" Target="../media/image38.png"/><Relationship Id="rId5" Type="http://schemas.openxmlformats.org/officeDocument/2006/relationships/notesSlide" Target="../notesSlides/notesSlide12.xml"/><Relationship Id="rId10" Type="http://schemas.openxmlformats.org/officeDocument/2006/relationships/image" Target="../media/image41.svg"/><Relationship Id="rId4" Type="http://schemas.openxmlformats.org/officeDocument/2006/relationships/slideLayout" Target="../slideLayouts/slideLayout4.xml"/><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audio" Target="../media/media13.m4a"/><Relationship Id="rId7" Type="http://schemas.openxmlformats.org/officeDocument/2006/relationships/image" Target="../media/image44.png"/><Relationship Id="rId2" Type="http://schemas.microsoft.com/office/2007/relationships/media" Target="../media/media13.m4a"/><Relationship Id="rId1" Type="http://schemas.openxmlformats.org/officeDocument/2006/relationships/tags" Target="../tags/tag8.xml"/><Relationship Id="rId6" Type="http://schemas.openxmlformats.org/officeDocument/2006/relationships/image" Target="../media/image43.png"/><Relationship Id="rId5" Type="http://schemas.openxmlformats.org/officeDocument/2006/relationships/notesSlide" Target="../notesSlides/notesSlide13.xml"/><Relationship Id="rId10" Type="http://schemas.openxmlformats.org/officeDocument/2006/relationships/image" Target="../media/image15.png"/><Relationship Id="rId4" Type="http://schemas.openxmlformats.org/officeDocument/2006/relationships/slideLayout" Target="../slideLayouts/slideLayout6.xml"/><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14.m4a"/><Relationship Id="rId7" Type="http://schemas.openxmlformats.org/officeDocument/2006/relationships/image" Target="../media/image48.png"/><Relationship Id="rId2" Type="http://schemas.microsoft.com/office/2007/relationships/media" Target="../media/media14.m4a"/><Relationship Id="rId1" Type="http://schemas.openxmlformats.org/officeDocument/2006/relationships/tags" Target="../tags/tag9.xml"/><Relationship Id="rId6" Type="http://schemas.openxmlformats.org/officeDocument/2006/relationships/image" Target="../media/image47.png"/><Relationship Id="rId5" Type="http://schemas.openxmlformats.org/officeDocument/2006/relationships/notesSlide" Target="../notesSlides/notesSlide14.xml"/><Relationship Id="rId4" Type="http://schemas.openxmlformats.org/officeDocument/2006/relationships/slideLayout" Target="../slideLayouts/slideLayout6.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15.png"/><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image" Target="../media/image50.png"/><Relationship Id="rId5" Type="http://schemas.openxmlformats.org/officeDocument/2006/relationships/notesSlide" Target="../notesSlides/notesSlide15.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15.png"/><Relationship Id="rId2" Type="http://schemas.microsoft.com/office/2007/relationships/media" Target="../media/media16.m4a"/><Relationship Id="rId1" Type="http://schemas.openxmlformats.org/officeDocument/2006/relationships/tags" Target="../tags/tag11.xml"/><Relationship Id="rId6" Type="http://schemas.openxmlformats.org/officeDocument/2006/relationships/image" Target="../media/image51.png"/><Relationship Id="rId5" Type="http://schemas.openxmlformats.org/officeDocument/2006/relationships/notesSlide" Target="../notesSlides/notesSlide16.xml"/><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5.png"/><Relationship Id="rId5" Type="http://schemas.openxmlformats.org/officeDocument/2006/relationships/image" Target="../media/image52.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1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6.jpeg"/><Relationship Id="rId5" Type="http://schemas.openxmlformats.org/officeDocument/2006/relationships/notesSlide" Target="../notesSlides/notesSlide2.xml"/><Relationship Id="rId4"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5.png"/><Relationship Id="rId5" Type="http://schemas.openxmlformats.org/officeDocument/2006/relationships/image" Target="../media/image57.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3.m4a"/><Relationship Id="rId7" Type="http://schemas.openxmlformats.org/officeDocument/2006/relationships/image" Target="../media/image18.svg"/><Relationship Id="rId12" Type="http://schemas.openxmlformats.org/officeDocument/2006/relationships/image" Target="../media/image15.png"/><Relationship Id="rId2" Type="http://schemas.microsoft.com/office/2007/relationships/media" Target="../media/media3.m4a"/><Relationship Id="rId1" Type="http://schemas.openxmlformats.org/officeDocument/2006/relationships/themeOverride" Target="../theme/themeOverride1.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notesSlide" Target="../notesSlides/notesSlide3.xml"/><Relationship Id="rId10"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4.m4a"/><Relationship Id="rId7" Type="http://schemas.openxmlformats.org/officeDocument/2006/relationships/image" Target="../media/image24.jpe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23.jpeg"/><Relationship Id="rId5" Type="http://schemas.openxmlformats.org/officeDocument/2006/relationships/notesSlide" Target="../notesSlides/notesSlide4.xml"/><Relationship Id="rId4"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audio" Target="../media/media5.m4a"/><Relationship Id="rId7" Type="http://schemas.openxmlformats.org/officeDocument/2006/relationships/image" Target="../media/image26.jpe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25.jpeg"/><Relationship Id="rId5" Type="http://schemas.openxmlformats.org/officeDocument/2006/relationships/notesSlide" Target="../notesSlides/notesSlide5.xml"/><Relationship Id="rId10" Type="http://schemas.openxmlformats.org/officeDocument/2006/relationships/image" Target="../media/image15.png"/><Relationship Id="rId4" Type="http://schemas.openxmlformats.org/officeDocument/2006/relationships/slideLayout" Target="../slideLayouts/slideLayout21.xml"/><Relationship Id="rId9"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29.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5.png"/><Relationship Id="rId4" Type="http://schemas.openxmlformats.org/officeDocument/2006/relationships/notesSlide" Target="../notesSlides/notesSlide7.xml"/><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5.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30.jpeg"/><Relationship Id="rId5" Type="http://schemas.openxmlformats.org/officeDocument/2006/relationships/notesSlide" Target="../notesSlides/notesSlide8.xml"/><Relationship Id="rId4"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3.svg"/><Relationship Id="rId3" Type="http://schemas.openxmlformats.org/officeDocument/2006/relationships/audio" Target="../media/media9.m4a"/><Relationship Id="rId7" Type="http://schemas.openxmlformats.org/officeDocument/2006/relationships/diagramLayout" Target="../diagrams/layout2.xml"/><Relationship Id="rId12" Type="http://schemas.openxmlformats.org/officeDocument/2006/relationships/image" Target="../media/image32.png"/><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diagramData" Target="../diagrams/data2.xml"/><Relationship Id="rId11" Type="http://schemas.openxmlformats.org/officeDocument/2006/relationships/image" Target="../media/image31.jpeg"/><Relationship Id="rId5" Type="http://schemas.openxmlformats.org/officeDocument/2006/relationships/notesSlide" Target="../notesSlides/notesSlide9.xml"/><Relationship Id="rId10" Type="http://schemas.microsoft.com/office/2007/relationships/diagramDrawing" Target="../diagrams/drawing2.xml"/><Relationship Id="rId4" Type="http://schemas.openxmlformats.org/officeDocument/2006/relationships/slideLayout" Target="../slideLayouts/slideLayout8.xml"/><Relationship Id="rId9" Type="http://schemas.openxmlformats.org/officeDocument/2006/relationships/diagramColors" Target="../diagrams/colors2.xml"/><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E71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A Data Story about a bike that goes nowhere</a:t>
            </a:r>
          </a:p>
        </p:txBody>
      </p:sp>
      <p:sp>
        <p:nvSpPr>
          <p:cNvPr id="3" name="Subtitle 2"/>
          <p:cNvSpPr>
            <a:spLocks noGrp="1"/>
          </p:cNvSpPr>
          <p:nvPr>
            <p:ph type="subTitle" idx="1"/>
          </p:nvPr>
        </p:nvSpPr>
        <p:spPr/>
        <p:txBody>
          <a:bodyPr/>
          <a:lstStyle/>
          <a:p>
            <a:r>
              <a:rPr lang="en-US"/>
              <a:t>Adil khan</a:t>
            </a:r>
            <a:endParaRPr lang="en-US" dirty="0"/>
          </a:p>
        </p:txBody>
      </p:sp>
      <p:pic>
        <p:nvPicPr>
          <p:cNvPr id="10" name="Picture Placeholder 9" descr="Vintage bike parked on country road at sunset">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rotWithShape="1">
          <a:blip r:embed="rId5" cstate="print">
            <a:extLst>
              <a:ext uri="{28A0092B-C50C-407E-A947-70E740481C1C}">
                <a14:useLocalDpi xmlns:a14="http://schemas.microsoft.com/office/drawing/2010/main"/>
              </a:ext>
            </a:extLst>
          </a:blip>
          <a:srcRect t="156" b="156"/>
          <a:stretch/>
        </p:blipFill>
        <p:spPr/>
      </p:pic>
      <p:pic>
        <p:nvPicPr>
          <p:cNvPr id="5" name="Audio 4">
            <a:hlinkClick r:id="" action="ppaction://media"/>
            <a:extLst>
              <a:ext uri="{FF2B5EF4-FFF2-40B4-BE49-F238E27FC236}">
                <a16:creationId xmlns:a16="http://schemas.microsoft.com/office/drawing/2014/main" id="{51D4AC2A-F16E-8866-CF96-E216973B2A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67172060"/>
      </p:ext>
    </p:extLst>
  </p:cSld>
  <p:clrMapOvr>
    <a:masterClrMapping/>
  </p:clrMapOvr>
  <mc:AlternateContent xmlns:mc="http://schemas.openxmlformats.org/markup-compatibility/2006">
    <mc:Choice xmlns:p14="http://schemas.microsoft.com/office/powerpoint/2010/main" Requires="p14">
      <p:transition spd="slow" p14:dur="2000" advTm="3557"/>
    </mc:Choice>
    <mc:Fallback>
      <p:transition spd="slow" advTm="3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2152650" y="1381318"/>
            <a:ext cx="7886700" cy="705136"/>
          </a:xfrm>
        </p:spPr>
        <p:txBody>
          <a:bodyPr vert="horz" lIns="68580" tIns="34290" rIns="68580" bIns="34290" rtlCol="0" anchor="b">
            <a:normAutofit/>
          </a:bodyPr>
          <a:lstStyle/>
          <a:p>
            <a:r>
              <a:rPr lang="en-US" dirty="0"/>
              <a:t>Analysis</a:t>
            </a:r>
            <a:endParaRPr lang="en-US" b="1" kern="1200" cap="all" baseline="0" dirty="0"/>
          </a:p>
        </p:txBody>
      </p:sp>
      <p:pic>
        <p:nvPicPr>
          <p:cNvPr id="6" name="Picture Placeholder 5" descr="Cyclists in a race">
            <a:extLst>
              <a:ext uri="{FF2B5EF4-FFF2-40B4-BE49-F238E27FC236}">
                <a16:creationId xmlns:a16="http://schemas.microsoft.com/office/drawing/2014/main" id="{DF0D6C6E-72A9-4344-A3A2-F8826D948776}"/>
              </a:ext>
            </a:extLst>
          </p:cNvPr>
          <p:cNvPicPr>
            <a:picLocks noGrp="1" noChangeAspect="1"/>
          </p:cNvPicPr>
          <p:nvPr>
            <p:ph type="pic" sz="quarter" idx="13"/>
          </p:nvPr>
        </p:nvPicPr>
        <p:blipFill rotWithShape="1">
          <a:blip r:embed="rId5" cstate="print">
            <a:extLst>
              <a:ext uri="{28A0092B-C50C-407E-A947-70E740481C1C}">
                <a14:useLocalDpi xmlns:a14="http://schemas.microsoft.com/office/drawing/2010/main"/>
              </a:ext>
            </a:extLst>
          </a:blip>
          <a:srcRect l="57" r="57"/>
          <a:stretch/>
        </p:blipFill>
        <p:spPr>
          <a:noFill/>
        </p:spPr>
      </p:pic>
      <p:pic>
        <p:nvPicPr>
          <p:cNvPr id="2" name="Audio 1">
            <a:hlinkClick r:id="" action="ppaction://media"/>
            <a:extLst>
              <a:ext uri="{FF2B5EF4-FFF2-40B4-BE49-F238E27FC236}">
                <a16:creationId xmlns:a16="http://schemas.microsoft.com/office/drawing/2014/main" id="{62277186-1E8E-258A-0BB6-CE39002133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85840672"/>
      </p:ext>
    </p:extLst>
  </p:cSld>
  <p:clrMapOvr>
    <a:masterClrMapping/>
  </p:clrMapOvr>
  <mc:AlternateContent xmlns:mc="http://schemas.openxmlformats.org/markup-compatibility/2006">
    <mc:Choice xmlns:p14="http://schemas.microsoft.com/office/powerpoint/2010/main" Requires="p14">
      <p:transition spd="slow" p14:dur="2000" advTm="12222"/>
    </mc:Choice>
    <mc:Fallback>
      <p:transition spd="slow" advTm="12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8DFBA09-8FA1-432E-A4D5-252330579761}"/>
              </a:ext>
            </a:extLst>
          </p:cNvPr>
          <p:cNvSpPr txBox="1"/>
          <p:nvPr/>
        </p:nvSpPr>
        <p:spPr>
          <a:xfrm>
            <a:off x="3157384" y="857250"/>
            <a:ext cx="7510616" cy="300082"/>
          </a:xfrm>
          <a:prstGeom prst="rect">
            <a:avLst/>
          </a:prstGeom>
          <a:solidFill>
            <a:schemeClr val="bg1"/>
          </a:solidFill>
        </p:spPr>
        <p:txBody>
          <a:bodyPr wrap="square" rtlCol="0">
            <a:spAutoFit/>
          </a:bodyPr>
          <a:lstStyle/>
          <a:p>
            <a:endParaRPr lang="en-US" sz="1350" dirty="0"/>
          </a:p>
        </p:txBody>
      </p:sp>
      <p:pic>
        <p:nvPicPr>
          <p:cNvPr id="14" name="Content Placeholder 13" descr="Cycling with solid fill">
            <a:extLst>
              <a:ext uri="{FF2B5EF4-FFF2-40B4-BE49-F238E27FC236}">
                <a16:creationId xmlns:a16="http://schemas.microsoft.com/office/drawing/2014/main" id="{D5FAB42B-1E49-4CAD-B7D9-7CBC5A69F8A2}"/>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rcRect/>
          <a:stretch/>
        </p:blipFill>
        <p:spPr>
          <a:xfrm>
            <a:off x="7658526" y="2247649"/>
            <a:ext cx="814099" cy="814099"/>
          </a:xfrm>
        </p:spPr>
      </p:pic>
      <p:pic>
        <p:nvPicPr>
          <p:cNvPr id="12" name="Picture 11">
            <a:extLst>
              <a:ext uri="{FF2B5EF4-FFF2-40B4-BE49-F238E27FC236}">
                <a16:creationId xmlns:a16="http://schemas.microsoft.com/office/drawing/2014/main" id="{9D25A36E-60B7-44FA-947F-4F00D7AB3FF8}"/>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r="3" b="8358"/>
          <a:stretch/>
        </p:blipFill>
        <p:spPr>
          <a:xfrm>
            <a:off x="2010697" y="1136471"/>
            <a:ext cx="4767416" cy="4369087"/>
          </a:xfrm>
          <a:prstGeom prst="rect">
            <a:avLst/>
          </a:prstGeom>
          <a:noFill/>
        </p:spPr>
      </p:pic>
      <p:sp>
        <p:nvSpPr>
          <p:cNvPr id="23" name="TextBox 22">
            <a:extLst>
              <a:ext uri="{FF2B5EF4-FFF2-40B4-BE49-F238E27FC236}">
                <a16:creationId xmlns:a16="http://schemas.microsoft.com/office/drawing/2014/main" id="{B9A1E841-54CC-4A47-82DD-55112A807363}"/>
              </a:ext>
            </a:extLst>
          </p:cNvPr>
          <p:cNvSpPr txBox="1"/>
          <p:nvPr/>
        </p:nvSpPr>
        <p:spPr>
          <a:xfrm>
            <a:off x="7251389" y="1072236"/>
            <a:ext cx="3016229" cy="923330"/>
          </a:xfrm>
          <a:prstGeom prst="rect">
            <a:avLst/>
          </a:prstGeom>
          <a:noFill/>
        </p:spPr>
        <p:txBody>
          <a:bodyPr wrap="square" rtlCol="0">
            <a:spAutoFit/>
          </a:bodyPr>
          <a:lstStyle/>
          <a:p>
            <a:pPr algn="ctr"/>
            <a:r>
              <a:rPr lang="en-US" sz="2700" b="1" cap="all" dirty="0">
                <a:solidFill>
                  <a:srgbClr val="0D1D51"/>
                </a:solidFill>
                <a:latin typeface="+mj-lt"/>
              </a:rPr>
              <a:t>All Workouts 2017-2021</a:t>
            </a:r>
          </a:p>
        </p:txBody>
      </p:sp>
      <p:sp>
        <p:nvSpPr>
          <p:cNvPr id="30" name="TextBox 29">
            <a:extLst>
              <a:ext uri="{FF2B5EF4-FFF2-40B4-BE49-F238E27FC236}">
                <a16:creationId xmlns:a16="http://schemas.microsoft.com/office/drawing/2014/main" id="{43B19BBB-17FC-4A51-90F0-616F01AED5D8}"/>
              </a:ext>
            </a:extLst>
          </p:cNvPr>
          <p:cNvSpPr txBox="1"/>
          <p:nvPr/>
        </p:nvSpPr>
        <p:spPr>
          <a:xfrm>
            <a:off x="7397546" y="3361732"/>
            <a:ext cx="2783758" cy="300082"/>
          </a:xfrm>
          <a:prstGeom prst="rect">
            <a:avLst/>
          </a:prstGeom>
          <a:solidFill>
            <a:schemeClr val="accent5">
              <a:lumMod val="20000"/>
              <a:lumOff val="80000"/>
            </a:schemeClr>
          </a:solidFill>
        </p:spPr>
        <p:txBody>
          <a:bodyPr wrap="square" rtlCol="0">
            <a:spAutoFit/>
          </a:bodyPr>
          <a:lstStyle/>
          <a:p>
            <a:endParaRPr lang="en-US" sz="1350" dirty="0"/>
          </a:p>
        </p:txBody>
      </p:sp>
      <p:sp>
        <p:nvSpPr>
          <p:cNvPr id="21" name="TextBox 20">
            <a:extLst>
              <a:ext uri="{FF2B5EF4-FFF2-40B4-BE49-F238E27FC236}">
                <a16:creationId xmlns:a16="http://schemas.microsoft.com/office/drawing/2014/main" id="{A5F5E8BD-2AD1-432E-BF9A-19A416338AE5}"/>
              </a:ext>
            </a:extLst>
          </p:cNvPr>
          <p:cNvSpPr txBox="1"/>
          <p:nvPr/>
        </p:nvSpPr>
        <p:spPr>
          <a:xfrm>
            <a:off x="7397546" y="4497943"/>
            <a:ext cx="2783758" cy="300082"/>
          </a:xfrm>
          <a:prstGeom prst="rect">
            <a:avLst/>
          </a:prstGeom>
          <a:solidFill>
            <a:schemeClr val="accent5">
              <a:lumMod val="20000"/>
              <a:lumOff val="80000"/>
            </a:schemeClr>
          </a:solidFill>
        </p:spPr>
        <p:txBody>
          <a:bodyPr wrap="square" rtlCol="0">
            <a:spAutoFit/>
          </a:bodyPr>
          <a:lstStyle/>
          <a:p>
            <a:endParaRPr lang="en-US" sz="1350" dirty="0"/>
          </a:p>
        </p:txBody>
      </p:sp>
      <p:pic>
        <p:nvPicPr>
          <p:cNvPr id="28" name="Content Placeholder 13" descr="Dumbbell with solid fill">
            <a:extLst>
              <a:ext uri="{FF2B5EF4-FFF2-40B4-BE49-F238E27FC236}">
                <a16:creationId xmlns:a16="http://schemas.microsoft.com/office/drawing/2014/main" id="{40036D6B-DB17-4358-BB6C-8709206334D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662216" y="4541019"/>
            <a:ext cx="814099" cy="814099"/>
          </a:xfrm>
          <a:prstGeom prst="rect">
            <a:avLst/>
          </a:prstGeom>
        </p:spPr>
      </p:pic>
      <p:sp>
        <p:nvSpPr>
          <p:cNvPr id="29" name="TextBox 28">
            <a:extLst>
              <a:ext uri="{FF2B5EF4-FFF2-40B4-BE49-F238E27FC236}">
                <a16:creationId xmlns:a16="http://schemas.microsoft.com/office/drawing/2014/main" id="{A5978CC4-323C-4515-B38B-C0BC49B7ABD8}"/>
              </a:ext>
            </a:extLst>
          </p:cNvPr>
          <p:cNvSpPr txBox="1"/>
          <p:nvPr/>
        </p:nvSpPr>
        <p:spPr>
          <a:xfrm>
            <a:off x="8487086" y="4497943"/>
            <a:ext cx="1694218" cy="923330"/>
          </a:xfrm>
          <a:prstGeom prst="rect">
            <a:avLst/>
          </a:prstGeom>
          <a:noFill/>
        </p:spPr>
        <p:txBody>
          <a:bodyPr wrap="square" rtlCol="0">
            <a:spAutoFit/>
          </a:bodyPr>
          <a:lstStyle/>
          <a:p>
            <a:pPr algn="ctr"/>
            <a:r>
              <a:rPr lang="en-US" sz="5400" b="1" dirty="0">
                <a:solidFill>
                  <a:srgbClr val="0072C7"/>
                </a:solidFill>
                <a:latin typeface="+mj-lt"/>
              </a:rPr>
              <a:t>12%</a:t>
            </a:r>
          </a:p>
        </p:txBody>
      </p:sp>
      <p:sp>
        <p:nvSpPr>
          <p:cNvPr id="27" name="TextBox 26">
            <a:extLst>
              <a:ext uri="{FF2B5EF4-FFF2-40B4-BE49-F238E27FC236}">
                <a16:creationId xmlns:a16="http://schemas.microsoft.com/office/drawing/2014/main" id="{B1B14BFF-428D-4D43-92E7-DB15DE221B64}"/>
              </a:ext>
            </a:extLst>
          </p:cNvPr>
          <p:cNvSpPr txBox="1"/>
          <p:nvPr/>
        </p:nvSpPr>
        <p:spPr>
          <a:xfrm>
            <a:off x="7397546" y="3351258"/>
            <a:ext cx="1562149" cy="923330"/>
          </a:xfrm>
          <a:prstGeom prst="rect">
            <a:avLst/>
          </a:prstGeom>
          <a:noFill/>
        </p:spPr>
        <p:txBody>
          <a:bodyPr wrap="square" rtlCol="0">
            <a:spAutoFit/>
          </a:bodyPr>
          <a:lstStyle/>
          <a:p>
            <a:pPr algn="ctr"/>
            <a:r>
              <a:rPr lang="en-US" sz="5400" b="1" dirty="0">
                <a:solidFill>
                  <a:srgbClr val="0072C7"/>
                </a:solidFill>
                <a:latin typeface="+mj-lt"/>
              </a:rPr>
              <a:t>32%</a:t>
            </a:r>
          </a:p>
        </p:txBody>
      </p:sp>
      <p:pic>
        <p:nvPicPr>
          <p:cNvPr id="20" name="Graphic 19" descr="Yoga with solid fill">
            <a:extLst>
              <a:ext uri="{FF2B5EF4-FFF2-40B4-BE49-F238E27FC236}">
                <a16:creationId xmlns:a16="http://schemas.microsoft.com/office/drawing/2014/main" id="{A36AF303-67F3-41B9-9B97-91C82E428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69465" y="3393331"/>
            <a:ext cx="816102" cy="816102"/>
          </a:xfrm>
          <a:prstGeom prst="rect">
            <a:avLst/>
          </a:prstGeom>
        </p:spPr>
      </p:pic>
      <p:sp>
        <p:nvSpPr>
          <p:cNvPr id="32" name="TextBox 31">
            <a:extLst>
              <a:ext uri="{FF2B5EF4-FFF2-40B4-BE49-F238E27FC236}">
                <a16:creationId xmlns:a16="http://schemas.microsoft.com/office/drawing/2014/main" id="{CAE4BEC7-5E41-4217-B620-40E3CE6AA9C0}"/>
              </a:ext>
            </a:extLst>
          </p:cNvPr>
          <p:cNvSpPr txBox="1"/>
          <p:nvPr/>
        </p:nvSpPr>
        <p:spPr>
          <a:xfrm>
            <a:off x="7412297" y="2226109"/>
            <a:ext cx="2783758" cy="300082"/>
          </a:xfrm>
          <a:prstGeom prst="rect">
            <a:avLst/>
          </a:prstGeom>
          <a:solidFill>
            <a:schemeClr val="accent5">
              <a:lumMod val="20000"/>
              <a:lumOff val="80000"/>
            </a:schemeClr>
          </a:solidFill>
        </p:spPr>
        <p:txBody>
          <a:bodyPr wrap="square" rtlCol="0">
            <a:spAutoFit/>
          </a:bodyPr>
          <a:lstStyle/>
          <a:p>
            <a:endParaRPr lang="en-US" sz="1350" dirty="0"/>
          </a:p>
        </p:txBody>
      </p:sp>
      <p:sp>
        <p:nvSpPr>
          <p:cNvPr id="15" name="TextBox 14">
            <a:extLst>
              <a:ext uri="{FF2B5EF4-FFF2-40B4-BE49-F238E27FC236}">
                <a16:creationId xmlns:a16="http://schemas.microsoft.com/office/drawing/2014/main" id="{FB9620EB-5564-4779-99FE-63EEF777E25D}"/>
              </a:ext>
            </a:extLst>
          </p:cNvPr>
          <p:cNvSpPr txBox="1"/>
          <p:nvPr/>
        </p:nvSpPr>
        <p:spPr>
          <a:xfrm>
            <a:off x="8483395" y="2204573"/>
            <a:ext cx="1788242" cy="923330"/>
          </a:xfrm>
          <a:prstGeom prst="rect">
            <a:avLst/>
          </a:prstGeom>
          <a:noFill/>
        </p:spPr>
        <p:txBody>
          <a:bodyPr wrap="square" rtlCol="0">
            <a:spAutoFit/>
          </a:bodyPr>
          <a:lstStyle/>
          <a:p>
            <a:pPr algn="ctr"/>
            <a:r>
              <a:rPr lang="en-US" sz="5400" b="1" dirty="0">
                <a:solidFill>
                  <a:srgbClr val="0072C7"/>
                </a:solidFill>
                <a:latin typeface="+mj-lt"/>
              </a:rPr>
              <a:t>52%</a:t>
            </a:r>
          </a:p>
        </p:txBody>
      </p:sp>
      <p:pic>
        <p:nvPicPr>
          <p:cNvPr id="2" name="Audio 1">
            <a:hlinkClick r:id="" action="ppaction://media"/>
            <a:extLst>
              <a:ext uri="{FF2B5EF4-FFF2-40B4-BE49-F238E27FC236}">
                <a16:creationId xmlns:a16="http://schemas.microsoft.com/office/drawing/2014/main" id="{96307535-FBCF-BEE3-F57B-24A5BEB58E49}"/>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169930804"/>
      </p:ext>
    </p:extLst>
  </p:cSld>
  <p:clrMapOvr>
    <a:masterClrMapping/>
  </p:clrMapOvr>
  <mc:AlternateContent xmlns:mc="http://schemas.openxmlformats.org/markup-compatibility/2006">
    <mc:Choice xmlns:p14="http://schemas.microsoft.com/office/powerpoint/2010/main" Requires="p14">
      <p:transition spd="slow" p14:dur="2000" advTm="32855"/>
    </mc:Choice>
    <mc:Fallback>
      <p:transition spd="slow" advTm="32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30" grpId="0" animBg="1"/>
      <p:bldP spid="21" grpId="0" animBg="1"/>
      <p:bldP spid="29" grpId="0"/>
      <p:bldP spid="27" grpId="0"/>
      <p:bldP spid="32"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8DFBA09-8FA1-432E-A4D5-252330579761}"/>
              </a:ext>
            </a:extLst>
          </p:cNvPr>
          <p:cNvSpPr txBox="1"/>
          <p:nvPr/>
        </p:nvSpPr>
        <p:spPr>
          <a:xfrm>
            <a:off x="1524000" y="857250"/>
            <a:ext cx="9144000" cy="300082"/>
          </a:xfrm>
          <a:prstGeom prst="rect">
            <a:avLst/>
          </a:prstGeom>
          <a:solidFill>
            <a:srgbClr val="4E718F"/>
          </a:solidFill>
        </p:spPr>
        <p:txBody>
          <a:bodyPr wrap="square" rtlCol="0">
            <a:spAutoFit/>
          </a:bodyPr>
          <a:lstStyle/>
          <a:p>
            <a:endParaRPr lang="en-US" sz="1350" dirty="0"/>
          </a:p>
        </p:txBody>
      </p:sp>
      <p:sp>
        <p:nvSpPr>
          <p:cNvPr id="23" name="TextBox 22">
            <a:extLst>
              <a:ext uri="{FF2B5EF4-FFF2-40B4-BE49-F238E27FC236}">
                <a16:creationId xmlns:a16="http://schemas.microsoft.com/office/drawing/2014/main" id="{B9A1E841-54CC-4A47-82DD-55112A807363}"/>
              </a:ext>
            </a:extLst>
          </p:cNvPr>
          <p:cNvSpPr txBox="1"/>
          <p:nvPr/>
        </p:nvSpPr>
        <p:spPr>
          <a:xfrm>
            <a:off x="1673806" y="920179"/>
            <a:ext cx="2974676" cy="923330"/>
          </a:xfrm>
          <a:prstGeom prst="rect">
            <a:avLst/>
          </a:prstGeom>
          <a:noFill/>
        </p:spPr>
        <p:txBody>
          <a:bodyPr wrap="square" rtlCol="0">
            <a:spAutoFit/>
          </a:bodyPr>
          <a:lstStyle/>
          <a:p>
            <a:pPr algn="ctr"/>
            <a:r>
              <a:rPr lang="en-US" sz="2700" b="1" cap="all" dirty="0">
                <a:solidFill>
                  <a:schemeClr val="bg1"/>
                </a:solidFill>
                <a:latin typeface="+mj-lt"/>
              </a:rPr>
              <a:t>All Workouts 2017-2021</a:t>
            </a:r>
          </a:p>
        </p:txBody>
      </p:sp>
      <p:pic>
        <p:nvPicPr>
          <p:cNvPr id="4" name="Picture 3" descr="Table&#10;&#10;Description automatically generated">
            <a:extLst>
              <a:ext uri="{FF2B5EF4-FFF2-40B4-BE49-F238E27FC236}">
                <a16:creationId xmlns:a16="http://schemas.microsoft.com/office/drawing/2014/main" id="{2EAE5065-5DF7-4720-AD74-C63FFA7C51D9}"/>
              </a:ext>
            </a:extLst>
          </p:cNvPr>
          <p:cNvPicPr>
            <a:picLocks noChangeAspect="1"/>
          </p:cNvPicPr>
          <p:nvPr/>
        </p:nvPicPr>
        <p:blipFill>
          <a:blip r:embed="rId6"/>
          <a:stretch>
            <a:fillRect/>
          </a:stretch>
        </p:blipFill>
        <p:spPr>
          <a:xfrm>
            <a:off x="1786667" y="2037244"/>
            <a:ext cx="8618666" cy="2429249"/>
          </a:xfrm>
          <a:prstGeom prst="rect">
            <a:avLst/>
          </a:prstGeom>
        </p:spPr>
      </p:pic>
      <p:sp>
        <p:nvSpPr>
          <p:cNvPr id="19" name="TextBox 18">
            <a:extLst>
              <a:ext uri="{FF2B5EF4-FFF2-40B4-BE49-F238E27FC236}">
                <a16:creationId xmlns:a16="http://schemas.microsoft.com/office/drawing/2014/main" id="{EC173E61-7B91-4C10-8770-8634ED82554F}"/>
              </a:ext>
            </a:extLst>
          </p:cNvPr>
          <p:cNvSpPr txBox="1"/>
          <p:nvPr/>
        </p:nvSpPr>
        <p:spPr>
          <a:xfrm>
            <a:off x="5201493" y="1053915"/>
            <a:ext cx="2783758" cy="300082"/>
          </a:xfrm>
          <a:prstGeom prst="rect">
            <a:avLst/>
          </a:prstGeom>
          <a:solidFill>
            <a:schemeClr val="accent5">
              <a:lumMod val="20000"/>
              <a:lumOff val="80000"/>
            </a:schemeClr>
          </a:solidFill>
        </p:spPr>
        <p:txBody>
          <a:bodyPr wrap="square" rtlCol="0">
            <a:spAutoFit/>
          </a:bodyPr>
          <a:lstStyle/>
          <a:p>
            <a:endParaRPr lang="en-US" sz="1350" dirty="0"/>
          </a:p>
        </p:txBody>
      </p:sp>
      <p:pic>
        <p:nvPicPr>
          <p:cNvPr id="22" name="Content Placeholder 13" descr="Cycling with solid fill">
            <a:extLst>
              <a:ext uri="{FF2B5EF4-FFF2-40B4-BE49-F238E27FC236}">
                <a16:creationId xmlns:a16="http://schemas.microsoft.com/office/drawing/2014/main" id="{FF1B4B55-F8BE-4A30-B5AC-5429CE90C66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47722" y="1075455"/>
            <a:ext cx="814099" cy="814099"/>
          </a:xfrm>
          <a:prstGeom prst="rect">
            <a:avLst/>
          </a:prstGeom>
        </p:spPr>
      </p:pic>
      <p:sp>
        <p:nvSpPr>
          <p:cNvPr id="24" name="TextBox 23">
            <a:extLst>
              <a:ext uri="{FF2B5EF4-FFF2-40B4-BE49-F238E27FC236}">
                <a16:creationId xmlns:a16="http://schemas.microsoft.com/office/drawing/2014/main" id="{7D64CA91-0FBB-418B-9D77-7F115BB244A0}"/>
              </a:ext>
            </a:extLst>
          </p:cNvPr>
          <p:cNvSpPr txBox="1"/>
          <p:nvPr/>
        </p:nvSpPr>
        <p:spPr>
          <a:xfrm>
            <a:off x="6197008" y="1199151"/>
            <a:ext cx="1788242" cy="646331"/>
          </a:xfrm>
          <a:prstGeom prst="rect">
            <a:avLst/>
          </a:prstGeom>
          <a:noFill/>
        </p:spPr>
        <p:txBody>
          <a:bodyPr wrap="square" rtlCol="0">
            <a:spAutoFit/>
          </a:bodyPr>
          <a:lstStyle/>
          <a:p>
            <a:pPr algn="ctr"/>
            <a:r>
              <a:rPr lang="en-US" sz="3600" b="1" dirty="0">
                <a:solidFill>
                  <a:srgbClr val="0072C7"/>
                </a:solidFill>
              </a:rPr>
              <a:t>3.6-9.5</a:t>
            </a:r>
          </a:p>
        </p:txBody>
      </p:sp>
      <p:sp>
        <p:nvSpPr>
          <p:cNvPr id="25" name="TextBox 24">
            <a:extLst>
              <a:ext uri="{FF2B5EF4-FFF2-40B4-BE49-F238E27FC236}">
                <a16:creationId xmlns:a16="http://schemas.microsoft.com/office/drawing/2014/main" id="{97F5D5DB-534B-48F8-83AD-26DE9922D989}"/>
              </a:ext>
            </a:extLst>
          </p:cNvPr>
          <p:cNvSpPr txBox="1"/>
          <p:nvPr/>
        </p:nvSpPr>
        <p:spPr>
          <a:xfrm>
            <a:off x="3046827" y="4540873"/>
            <a:ext cx="2783758" cy="300082"/>
          </a:xfrm>
          <a:prstGeom prst="rect">
            <a:avLst/>
          </a:prstGeom>
          <a:solidFill>
            <a:schemeClr val="accent5">
              <a:lumMod val="20000"/>
              <a:lumOff val="80000"/>
            </a:schemeClr>
          </a:solidFill>
        </p:spPr>
        <p:txBody>
          <a:bodyPr wrap="square" rtlCol="0">
            <a:spAutoFit/>
          </a:bodyPr>
          <a:lstStyle/>
          <a:p>
            <a:endParaRPr lang="en-US" sz="1350" dirty="0"/>
          </a:p>
        </p:txBody>
      </p:sp>
      <p:pic>
        <p:nvPicPr>
          <p:cNvPr id="26" name="Graphic 25" descr="Yoga with solid fill">
            <a:extLst>
              <a:ext uri="{FF2B5EF4-FFF2-40B4-BE49-F238E27FC236}">
                <a16:creationId xmlns:a16="http://schemas.microsoft.com/office/drawing/2014/main" id="{901F9B0A-7109-4D71-BC7B-F989F5A06F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18747" y="4570282"/>
            <a:ext cx="816102" cy="816102"/>
          </a:xfrm>
          <a:prstGeom prst="rect">
            <a:avLst/>
          </a:prstGeom>
        </p:spPr>
      </p:pic>
      <p:sp>
        <p:nvSpPr>
          <p:cNvPr id="31" name="TextBox 30">
            <a:extLst>
              <a:ext uri="{FF2B5EF4-FFF2-40B4-BE49-F238E27FC236}">
                <a16:creationId xmlns:a16="http://schemas.microsoft.com/office/drawing/2014/main" id="{6DB84624-C31C-4DEE-B099-721BEF66BD0E}"/>
              </a:ext>
            </a:extLst>
          </p:cNvPr>
          <p:cNvSpPr txBox="1"/>
          <p:nvPr/>
        </p:nvSpPr>
        <p:spPr>
          <a:xfrm>
            <a:off x="2938666" y="4681338"/>
            <a:ext cx="1788242" cy="646331"/>
          </a:xfrm>
          <a:prstGeom prst="rect">
            <a:avLst/>
          </a:prstGeom>
          <a:noFill/>
        </p:spPr>
        <p:txBody>
          <a:bodyPr wrap="square" rtlCol="0">
            <a:spAutoFit/>
          </a:bodyPr>
          <a:lstStyle/>
          <a:p>
            <a:pPr algn="ctr"/>
            <a:r>
              <a:rPr lang="en-US" sz="3600" b="1" dirty="0">
                <a:solidFill>
                  <a:srgbClr val="0072C7"/>
                </a:solidFill>
              </a:rPr>
              <a:t>2.9-4.6</a:t>
            </a:r>
          </a:p>
        </p:txBody>
      </p:sp>
      <p:sp>
        <p:nvSpPr>
          <p:cNvPr id="33" name="TextBox 32">
            <a:extLst>
              <a:ext uri="{FF2B5EF4-FFF2-40B4-BE49-F238E27FC236}">
                <a16:creationId xmlns:a16="http://schemas.microsoft.com/office/drawing/2014/main" id="{ECD45471-81C4-4699-B433-D328F1C96362}"/>
              </a:ext>
            </a:extLst>
          </p:cNvPr>
          <p:cNvSpPr txBox="1"/>
          <p:nvPr/>
        </p:nvSpPr>
        <p:spPr>
          <a:xfrm>
            <a:off x="6919287" y="4540873"/>
            <a:ext cx="2783758" cy="300082"/>
          </a:xfrm>
          <a:prstGeom prst="rect">
            <a:avLst/>
          </a:prstGeom>
          <a:solidFill>
            <a:schemeClr val="accent5">
              <a:lumMod val="20000"/>
              <a:lumOff val="80000"/>
            </a:schemeClr>
          </a:solidFill>
        </p:spPr>
        <p:txBody>
          <a:bodyPr wrap="square" rtlCol="0">
            <a:spAutoFit/>
          </a:bodyPr>
          <a:lstStyle/>
          <a:p>
            <a:endParaRPr lang="en-US" sz="1350" dirty="0"/>
          </a:p>
        </p:txBody>
      </p:sp>
      <p:pic>
        <p:nvPicPr>
          <p:cNvPr id="34" name="Content Placeholder 13" descr="Dumbbell with solid fill">
            <a:extLst>
              <a:ext uri="{FF2B5EF4-FFF2-40B4-BE49-F238E27FC236}">
                <a16:creationId xmlns:a16="http://schemas.microsoft.com/office/drawing/2014/main" id="{9AF09C82-49DD-4C6E-84C2-6069F617976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183957" y="4583949"/>
            <a:ext cx="814099" cy="814099"/>
          </a:xfrm>
          <a:prstGeom prst="rect">
            <a:avLst/>
          </a:prstGeom>
        </p:spPr>
      </p:pic>
      <p:sp>
        <p:nvSpPr>
          <p:cNvPr id="35" name="TextBox 34">
            <a:extLst>
              <a:ext uri="{FF2B5EF4-FFF2-40B4-BE49-F238E27FC236}">
                <a16:creationId xmlns:a16="http://schemas.microsoft.com/office/drawing/2014/main" id="{ABDC721E-BD50-4B78-96FF-C91DA6021715}"/>
              </a:ext>
            </a:extLst>
          </p:cNvPr>
          <p:cNvSpPr txBox="1"/>
          <p:nvPr/>
        </p:nvSpPr>
        <p:spPr>
          <a:xfrm>
            <a:off x="7932349" y="4679325"/>
            <a:ext cx="1788242" cy="646331"/>
          </a:xfrm>
          <a:prstGeom prst="rect">
            <a:avLst/>
          </a:prstGeom>
          <a:noFill/>
        </p:spPr>
        <p:txBody>
          <a:bodyPr wrap="square" rtlCol="0">
            <a:spAutoFit/>
          </a:bodyPr>
          <a:lstStyle/>
          <a:p>
            <a:pPr algn="ctr"/>
            <a:r>
              <a:rPr lang="en-US" sz="3600" b="1" dirty="0">
                <a:solidFill>
                  <a:srgbClr val="0072C7"/>
                </a:solidFill>
              </a:rPr>
              <a:t>4.5-7.8</a:t>
            </a:r>
          </a:p>
        </p:txBody>
      </p:sp>
      <p:sp>
        <p:nvSpPr>
          <p:cNvPr id="7" name="Rectangle 6">
            <a:extLst>
              <a:ext uri="{FF2B5EF4-FFF2-40B4-BE49-F238E27FC236}">
                <a16:creationId xmlns:a16="http://schemas.microsoft.com/office/drawing/2014/main" id="{932B31B4-690B-4DAF-83F8-6F88BBDB040B}"/>
              </a:ext>
            </a:extLst>
          </p:cNvPr>
          <p:cNvSpPr/>
          <p:nvPr/>
        </p:nvSpPr>
        <p:spPr>
          <a:xfrm>
            <a:off x="7183957" y="2086883"/>
            <a:ext cx="1243163" cy="2324467"/>
          </a:xfrm>
          <a:prstGeom prst="rect">
            <a:avLst/>
          </a:prstGeom>
          <a:noFill/>
          <a:ln w="50800">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6A782ED6-7D45-4B7C-A36C-43FF9063CD38}"/>
              </a:ext>
            </a:extLst>
          </p:cNvPr>
          <p:cNvSpPr/>
          <p:nvPr/>
        </p:nvSpPr>
        <p:spPr>
          <a:xfrm>
            <a:off x="8426208" y="2083871"/>
            <a:ext cx="1243163" cy="2324467"/>
          </a:xfrm>
          <a:prstGeom prst="rect">
            <a:avLst/>
          </a:prstGeom>
          <a:noFill/>
          <a:ln w="50800">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 name="Audio 1">
            <a:hlinkClick r:id="" action="ppaction://media"/>
            <a:extLst>
              <a:ext uri="{FF2B5EF4-FFF2-40B4-BE49-F238E27FC236}">
                <a16:creationId xmlns:a16="http://schemas.microsoft.com/office/drawing/2014/main" id="{9554DB92-9642-EFB7-362A-6B48B1483DBA}"/>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693343619"/>
      </p:ext>
    </p:extLst>
  </p:cSld>
  <p:clrMapOvr>
    <a:masterClrMapping/>
  </p:clrMapOvr>
  <mc:AlternateContent xmlns:mc="http://schemas.openxmlformats.org/markup-compatibility/2006">
    <mc:Choice xmlns:p14="http://schemas.microsoft.com/office/powerpoint/2010/main" Requires="p14">
      <p:transition spd="slow" p14:dur="2000" advTm="34250"/>
    </mc:Choice>
    <mc:Fallback>
      <p:transition spd="slow" advTm="34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2"/>
                </p:tgtEl>
              </p:cMediaNode>
            </p:audio>
          </p:childTnLst>
        </p:cTn>
      </p:par>
    </p:tnLst>
    <p:bldLst>
      <p:bldP spid="19" grpId="0" animBg="1"/>
      <p:bldP spid="24" grpId="0"/>
      <p:bldP spid="25" grpId="0" animBg="1"/>
      <p:bldP spid="31" grpId="0"/>
      <p:bldP spid="33" grpId="0" animBg="1"/>
      <p:bldP spid="35" grpId="0"/>
      <p:bldP spid="7" grpId="0" animBg="1"/>
      <p:bldP spid="36" grpId="0" animBg="1"/>
    </p:bldLst>
  </p:timing>
  <p:extLst>
    <p:ext uri="{3A86A75C-4F4B-4683-9AE1-C65F6400EC91}">
      <p14:laserTraceLst xmlns:p14="http://schemas.microsoft.com/office/powerpoint/2010/main">
        <p14:tracePtLst>
          <p14:tracePt t="19557" x="4635500" y="6273800"/>
          <p14:tracePt t="19666" x="3398838" y="6575425"/>
          <p14:tracePt t="19673" x="3576638" y="6276975"/>
          <p14:tracePt t="19680" x="3711575" y="6037263"/>
          <p14:tracePt t="19687" x="3875088" y="5815013"/>
          <p14:tracePt t="19695" x="4098925" y="5546725"/>
          <p14:tracePt t="19701" x="4248150" y="5337175"/>
          <p14:tracePt t="19708" x="4471988" y="5099050"/>
          <p14:tracePt t="19716" x="4665663" y="4919663"/>
          <p14:tracePt t="19722" x="4799013" y="4756150"/>
          <p14:tracePt t="19730" x="4903788" y="4592638"/>
          <p14:tracePt t="19736" x="4992688" y="4502150"/>
          <p14:tracePt t="19744" x="5037138" y="4457700"/>
          <p14:tracePt t="19751" x="5067300" y="4413250"/>
          <p14:tracePt t="19758" x="5083175" y="4397375"/>
          <p14:tracePt t="19765" x="5097463" y="4383088"/>
          <p14:tracePt t="19779" x="5097463" y="4368800"/>
          <p14:tracePt t="19793" x="5111750" y="4368800"/>
          <p14:tracePt t="19807" x="5111750" y="4352925"/>
          <p14:tracePt t="19856" x="5053013" y="4338638"/>
          <p14:tracePt t="19863" x="4948238" y="4322763"/>
          <p14:tracePt t="19870" x="4829175" y="4278313"/>
          <p14:tracePt t="19877" x="4710113" y="4249738"/>
          <p14:tracePt t="19885" x="4605338" y="4219575"/>
          <p14:tracePt t="19891" x="4486275" y="4189413"/>
          <p14:tracePt t="19899" x="4381500" y="4159250"/>
          <p14:tracePt t="19905" x="4322763" y="4114800"/>
          <p14:tracePt t="19912" x="4278313" y="4084638"/>
          <p14:tracePt t="19919" x="4262438" y="4070350"/>
          <p14:tracePt t="19926" x="4217988" y="4070350"/>
          <p14:tracePt t="19932" x="4203700" y="4054475"/>
          <p14:tracePt t="19941" x="4187825" y="4040188"/>
          <p14:tracePt t="19954" x="4187825" y="4025900"/>
          <p14:tracePt t="19962" x="4173538" y="3995738"/>
          <p14:tracePt t="19968" x="4157663" y="3965575"/>
          <p14:tracePt t="19975" x="4143375" y="3906838"/>
          <p14:tracePt t="19983" x="4143375" y="3802063"/>
          <p14:tracePt t="19990" x="4143375" y="3711575"/>
          <p14:tracePt t="19996" x="4143375" y="3608388"/>
          <p14:tracePt t="20003" x="4157663" y="3503613"/>
          <p14:tracePt t="20011" x="4187825" y="3368675"/>
          <p14:tracePt t="20018" x="4203700" y="3265488"/>
          <p14:tracePt t="20025" x="4217988" y="3190875"/>
          <p14:tracePt t="20033" x="4217988" y="3100388"/>
          <p14:tracePt t="20039" x="4232275" y="3055938"/>
          <p14:tracePt t="20046" x="4232275" y="3025775"/>
          <p14:tracePt t="20053" x="4232275" y="2981325"/>
          <p14:tracePt t="20067" x="4232275" y="2967038"/>
          <p14:tracePt t="20074" x="4262438" y="2936875"/>
          <p14:tracePt t="20082" x="4292600" y="2906713"/>
          <p14:tracePt t="20088" x="4337050" y="2832100"/>
          <p14:tracePt t="20095" x="4500563" y="2757488"/>
          <p14:tracePt t="20102" x="4649788" y="2728913"/>
          <p14:tracePt t="20109" x="4784725" y="2668588"/>
          <p14:tracePt t="20116" x="4962525" y="2624138"/>
          <p14:tracePt t="20123" x="5111750" y="2608263"/>
          <p14:tracePt t="20130" x="5230813" y="2608263"/>
          <p14:tracePt t="20137" x="5321300" y="2593975"/>
          <p14:tracePt t="20145" x="5365750" y="2593975"/>
          <p14:tracePt t="20150" x="5395913" y="2593975"/>
          <p14:tracePt t="20158" x="5410200" y="2593975"/>
          <p14:tracePt t="20166" x="5426075" y="2593975"/>
          <p14:tracePt t="20194" x="5395913" y="2593975"/>
          <p14:tracePt t="20200" x="5157788" y="2608263"/>
          <p14:tracePt t="20208" x="4918075" y="2638425"/>
          <p14:tracePt t="20217" x="4665663" y="2682875"/>
          <p14:tracePt t="20221" x="4352925" y="2728913"/>
          <p14:tracePt t="20229" x="3979863" y="2757488"/>
          <p14:tracePt t="20235" x="3695700" y="2803525"/>
          <p14:tracePt t="20243" x="3413125" y="2817813"/>
          <p14:tracePt t="20249" x="3219450" y="2862263"/>
          <p14:tracePt t="20257" x="3070225" y="2906713"/>
          <p14:tracePt t="20264" x="2965450" y="2906713"/>
          <p14:tracePt t="20271" x="2921000" y="2922588"/>
          <p14:tracePt t="20278" x="2890838" y="2922588"/>
          <p14:tracePt t="20292" x="2876550" y="2922588"/>
          <p14:tracePt t="20320" x="3040063" y="2936875"/>
          <p14:tracePt t="20327" x="3233738" y="2936875"/>
          <p14:tracePt t="20334" x="3487738" y="2936875"/>
          <p14:tracePt t="20341" x="3786188" y="2936875"/>
          <p14:tracePt t="20349" x="4187825" y="2936875"/>
          <p14:tracePt t="20355" x="4546600" y="2936875"/>
          <p14:tracePt t="20363" x="4859338" y="2936875"/>
          <p14:tracePt t="20369" x="5083175" y="2936875"/>
          <p14:tracePt t="20377" x="5202238" y="2936875"/>
          <p14:tracePt t="20384" x="5335588" y="2936875"/>
          <p14:tracePt t="20390" x="5365750" y="2936875"/>
          <p14:tracePt t="20397" x="5410200" y="2936875"/>
          <p14:tracePt t="20403" x="5426075" y="2936875"/>
          <p14:tracePt t="20418" x="5440363" y="2936875"/>
          <p14:tracePt t="20440" x="5365750" y="2936875"/>
          <p14:tracePt t="20447" x="5172075" y="2967038"/>
          <p14:tracePt t="20453" x="4978400" y="2981325"/>
          <p14:tracePt t="20460" x="4768850" y="3025775"/>
          <p14:tracePt t="20467" x="4621213" y="3041650"/>
          <p14:tracePt t="20475" x="4471988" y="3086100"/>
          <p14:tracePt t="20483" x="4306888" y="3100388"/>
          <p14:tracePt t="20489" x="4232275" y="3100388"/>
          <p14:tracePt t="20496" x="4157663" y="3116263"/>
          <p14:tracePt t="20503" x="4113213" y="3116263"/>
          <p14:tracePt t="20510" x="4098925" y="3130550"/>
          <p14:tracePt t="20516" x="4068763" y="3130550"/>
          <p14:tracePt t="20538" x="4054475" y="3130550"/>
          <p14:tracePt t="20609" x="4054475" y="3146425"/>
          <p14:tracePt t="20622" x="4068763" y="3146425"/>
          <p14:tracePt t="20650" x="4084638" y="3146425"/>
          <p14:tracePt t="20685" x="4098925" y="3146425"/>
          <p14:tracePt t="20714" x="4113213" y="3146425"/>
          <p14:tracePt t="20932" x="4157663" y="3146425"/>
          <p14:tracePt t="20938" x="4248150" y="3146425"/>
          <p14:tracePt t="20945" x="4306888" y="3146425"/>
          <p14:tracePt t="20953" x="4367213" y="3146425"/>
          <p14:tracePt t="20960" x="4397375" y="3160713"/>
          <p14:tracePt t="20967" x="4425950" y="3160713"/>
          <p14:tracePt t="20974" x="4456113" y="3160713"/>
          <p14:tracePt t="20983" x="4500563" y="3160713"/>
          <p14:tracePt t="20988" x="4516438" y="3160713"/>
          <p14:tracePt t="20996" x="4530725" y="3160713"/>
          <p14:tracePt t="21002" x="4546600" y="3160713"/>
          <p14:tracePt t="21030" x="4560888" y="3160713"/>
          <p14:tracePt t="21065" x="4575175" y="3160713"/>
          <p14:tracePt t="21129" x="4546600" y="3175000"/>
          <p14:tracePt t="21136" x="4530725" y="3175000"/>
          <p14:tracePt t="21142" x="4500563" y="3175000"/>
          <p14:tracePt t="21149" x="4471988" y="3175000"/>
          <p14:tracePt t="21157" x="4456113" y="3175000"/>
          <p14:tracePt t="21164" x="4441825" y="3175000"/>
          <p14:tracePt t="21178" x="4425950" y="3175000"/>
          <p14:tracePt t="21270" x="4456113" y="3175000"/>
          <p14:tracePt t="21276" x="4516438" y="3175000"/>
          <p14:tracePt t="21283" x="4546600" y="3175000"/>
          <p14:tracePt t="21290" x="4591050" y="3160713"/>
          <p14:tracePt t="21296" x="4649788" y="3160713"/>
          <p14:tracePt t="21304" x="4694238" y="3146425"/>
          <p14:tracePt t="21311" x="4724400" y="3146425"/>
          <p14:tracePt t="21317" x="4784725" y="3146425"/>
          <p14:tracePt t="21325" x="4814888" y="3146425"/>
          <p14:tracePt t="21333" x="4829175" y="3146425"/>
          <p14:tracePt t="21339" x="4843463" y="3146425"/>
          <p14:tracePt t="21347" x="4859338" y="3146425"/>
          <p14:tracePt t="21382" x="4889500" y="3146425"/>
          <p14:tracePt t="21438" x="4903788" y="3146425"/>
          <p14:tracePt t="21466" x="4918075" y="3146425"/>
          <p14:tracePt t="21529" x="4933950" y="3146425"/>
          <p14:tracePt t="21579" x="4948238" y="3146425"/>
          <p14:tracePt t="21585" x="4992688" y="3146425"/>
          <p14:tracePt t="21593" x="5022850" y="3146425"/>
          <p14:tracePt t="21600" x="5037138" y="3146425"/>
          <p14:tracePt t="21606" x="5067300" y="3146425"/>
          <p14:tracePt t="21615" x="5083175" y="3146425"/>
          <p14:tracePt t="21635" x="5111750" y="3146425"/>
          <p14:tracePt t="21642" x="5127625" y="3146425"/>
          <p14:tracePt t="21670" x="5141913" y="3146425"/>
          <p14:tracePt t="21684" x="5172075" y="3146425"/>
          <p14:tracePt t="21700" x="5230813" y="3146425"/>
          <p14:tracePt t="21705" x="5246688" y="3160713"/>
          <p14:tracePt t="21713" x="5276850" y="3160713"/>
          <p14:tracePt t="21720" x="5305425" y="3160713"/>
          <p14:tracePt t="21727" x="5351463" y="3160713"/>
          <p14:tracePt t="21733" x="5380038" y="3160713"/>
          <p14:tracePt t="21740" x="5426075" y="3160713"/>
          <p14:tracePt t="21747" x="5440363" y="3160713"/>
          <p14:tracePt t="21754" x="5454650" y="3160713"/>
          <p14:tracePt t="21762" x="5484813" y="3160713"/>
          <p14:tracePt t="21768" x="5499100" y="3160713"/>
          <p14:tracePt t="21776" x="5514975" y="3160713"/>
          <p14:tracePt t="21783" x="5529263" y="3160713"/>
          <p14:tracePt t="21790" x="5559425" y="3160713"/>
          <p14:tracePt t="21796" x="5603875" y="3160713"/>
          <p14:tracePt t="21803" x="5634038" y="3160713"/>
          <p14:tracePt t="21811" x="5678488" y="3160713"/>
          <p14:tracePt t="21817" x="5753100" y="3160713"/>
          <p14:tracePt t="21825" x="5827713" y="3175000"/>
          <p14:tracePt t="21833" x="5902325" y="3175000"/>
          <p14:tracePt t="21839" x="5991225" y="3175000"/>
          <p14:tracePt t="21846" x="6081713" y="3175000"/>
          <p14:tracePt t="21853" x="6170613" y="3175000"/>
          <p14:tracePt t="21860" x="6289675" y="3175000"/>
          <p14:tracePt t="21867" x="6364288" y="3175000"/>
          <p14:tracePt t="21874" x="6497638" y="3175000"/>
          <p14:tracePt t="21883" x="6618288" y="3175000"/>
          <p14:tracePt t="21901" x="6840538" y="3175000"/>
          <p14:tracePt t="21902" x="6975475" y="3175000"/>
          <p14:tracePt t="21910" x="7050088" y="3175000"/>
          <p14:tracePt t="21917" x="7154863" y="3175000"/>
          <p14:tracePt t="21924" x="7199313" y="3175000"/>
          <p14:tracePt t="21931" x="7302500" y="3175000"/>
          <p14:tracePt t="21937" x="7332663" y="3175000"/>
          <p14:tracePt t="21944" x="7407275" y="3175000"/>
          <p14:tracePt t="21951" x="7451725" y="3175000"/>
          <p14:tracePt t="21958" x="7497763" y="3175000"/>
          <p14:tracePt t="21966" x="7556500" y="3175000"/>
          <p14:tracePt t="21972" x="7586663" y="3175000"/>
          <p14:tracePt t="21980" x="7616825" y="3175000"/>
          <p14:tracePt t="21987" x="7631113" y="3175000"/>
          <p14:tracePt t="21994" x="7675563" y="3175000"/>
          <p14:tracePt t="22001" x="7691438" y="3175000"/>
          <p14:tracePt t="22008" x="7705725" y="3175000"/>
          <p14:tracePt t="22022" x="7720013" y="3175000"/>
          <p14:tracePt t="22043" x="7735888" y="3175000"/>
          <p14:tracePt t="22078" x="7750175" y="3175000"/>
          <p14:tracePt t="22092" x="7766050" y="3175000"/>
          <p14:tracePt t="22113" x="7780338" y="3175000"/>
          <p14:tracePt t="22148" x="7794625" y="3175000"/>
          <p14:tracePt t="22177" x="7810500" y="3175000"/>
          <p14:tracePt t="25193" x="7735888" y="3175000"/>
          <p14:tracePt t="25200" x="7586663" y="3160713"/>
          <p14:tracePt t="25207" x="7481888" y="3160713"/>
          <p14:tracePt t="25214" x="7377113" y="3146425"/>
          <p14:tracePt t="25221" x="7302500" y="3146425"/>
          <p14:tracePt t="25229" x="7213600" y="3146425"/>
          <p14:tracePt t="25235" x="7183438" y="3146425"/>
          <p14:tracePt t="25242" x="7124700" y="3146425"/>
          <p14:tracePt t="25250" x="7108825" y="3146425"/>
          <p14:tracePt t="25271" x="7094538" y="3146425"/>
          <p14:tracePt t="25313" x="7273925" y="3130550"/>
          <p14:tracePt t="25320" x="7481888" y="3086100"/>
          <p14:tracePt t="25326" x="7750175" y="3071813"/>
          <p14:tracePt t="25334" x="8078788" y="2997200"/>
          <p14:tracePt t="25341" x="8510588" y="2936875"/>
          <p14:tracePt t="25348" x="8883650" y="2892425"/>
          <p14:tracePt t="25354" x="9166225" y="2847975"/>
          <p14:tracePt t="25362" x="9448800" y="2832100"/>
          <p14:tracePt t="25368" x="9598025" y="2773363"/>
          <p14:tracePt t="25376" x="9747250" y="2743200"/>
          <p14:tracePt t="25384" x="9837738" y="2728913"/>
          <p14:tracePt t="25390" x="9866313" y="2728913"/>
          <p14:tracePt t="25404" x="9882188" y="2728913"/>
          <p14:tracePt t="25411" x="9882188" y="2713038"/>
          <p14:tracePt t="25417" x="9882188" y="2638425"/>
          <p14:tracePt t="25425" x="9777413" y="2549525"/>
          <p14:tracePt t="25433" x="9390063" y="2339975"/>
          <p14:tracePt t="25439" x="9017000" y="2206625"/>
          <p14:tracePt t="25446" x="8466138" y="2057400"/>
          <p14:tracePt t="25453" x="7824788" y="1968500"/>
          <p14:tracePt t="25460" x="7199313" y="1863725"/>
          <p14:tracePt t="25467" x="6662738" y="1774825"/>
          <p14:tracePt t="25474" x="6081713" y="1744663"/>
          <p14:tracePt t="25482" x="5634038" y="1744663"/>
          <p14:tracePt t="25488" x="5276850" y="1744663"/>
          <p14:tracePt t="25496" x="5008563" y="1744663"/>
          <p14:tracePt t="25503" x="4799013" y="1758950"/>
          <p14:tracePt t="25510" x="4649788" y="1758950"/>
          <p14:tracePt t="25518" x="4591050" y="1758950"/>
          <p14:tracePt t="25523" x="4530725" y="1789113"/>
          <p14:tracePt t="25538" x="4516438" y="1789113"/>
          <p14:tracePt t="25572" x="4649788" y="1789113"/>
          <p14:tracePt t="25580" x="4859338" y="1803400"/>
          <p14:tracePt t="25586" x="5083175" y="1803400"/>
          <p14:tracePt t="25594" x="5305425" y="1758950"/>
          <p14:tracePt t="25601" x="5573713" y="1758950"/>
          <p14:tracePt t="25608" x="5888038" y="1728788"/>
          <p14:tracePt t="25615" x="6126163" y="1728788"/>
          <p14:tracePt t="25622" x="6350000" y="1714500"/>
          <p14:tracePt t="25629" x="6527800" y="1700213"/>
          <p14:tracePt t="25636" x="6677025" y="1670050"/>
          <p14:tracePt t="25643" x="6737350" y="1670050"/>
          <p14:tracePt t="25651" x="6811963" y="1654175"/>
          <p14:tracePt t="25657" x="6840538" y="1654175"/>
          <p14:tracePt t="25678" x="6856413" y="1654175"/>
          <p14:tracePt t="25685" x="6856413" y="1639888"/>
          <p14:tracePt t="25720" x="6856413" y="1625600"/>
          <p14:tracePt t="25749" x="6856413" y="1609725"/>
          <p14:tracePt t="25763" x="6840538" y="1609725"/>
          <p14:tracePt t="25791" x="6826250" y="1609725"/>
          <p14:tracePt t="25848" x="6856413" y="1609725"/>
          <p14:tracePt t="25854" x="6961188" y="1654175"/>
          <p14:tracePt t="25861" x="7124700" y="1670050"/>
          <p14:tracePt t="25868" x="7318375" y="1728788"/>
          <p14:tracePt t="25876" x="7526338" y="1774825"/>
          <p14:tracePt t="25884" x="7705725" y="1833563"/>
          <p14:tracePt t="25889" x="7929563" y="1863725"/>
          <p14:tracePt t="25897" x="8107363" y="1922463"/>
          <p14:tracePt t="25904" x="8286750" y="1968500"/>
          <p14:tracePt t="25910" x="8450263" y="2027238"/>
          <p14:tracePt t="25918" x="8555038" y="2043113"/>
          <p14:tracePt t="25924" x="8659813" y="2057400"/>
          <p14:tracePt t="25932" x="8764588" y="2087563"/>
          <p14:tracePt t="25938" x="8809038" y="2101850"/>
          <p14:tracePt t="25946" x="8839200" y="2101850"/>
          <p14:tracePt t="25954" x="8867775" y="2101850"/>
          <p14:tracePt t="25960" x="8883650" y="2101850"/>
          <p14:tracePt t="25967" x="8897938" y="2101850"/>
          <p14:tracePt t="25973" x="8912225" y="2101850"/>
          <p14:tracePt t="26017" x="8839200" y="2057400"/>
          <p14:tracePt t="26023" x="8615363" y="1997075"/>
          <p14:tracePt t="26030" x="8361363" y="1968500"/>
          <p14:tracePt t="26037" x="7988300" y="1968500"/>
          <p14:tracePt t="26044" x="7675563" y="1968500"/>
          <p14:tracePt t="26051" x="7377113" y="1968500"/>
          <p14:tracePt t="26058" x="7064375" y="1968500"/>
          <p14:tracePt t="26065" x="6796088" y="1982788"/>
          <p14:tracePt t="26072" x="6572250" y="1997075"/>
          <p14:tracePt t="26079" x="6364288" y="2043113"/>
          <p14:tracePt t="26086" x="6215063" y="2057400"/>
          <p14:tracePt t="26093" x="6126163" y="2071688"/>
          <p14:tracePt t="26101" x="6051550" y="2071688"/>
          <p14:tracePt t="26107" x="6035675" y="2087563"/>
          <p14:tracePt t="26121" x="6021388" y="2087563"/>
          <p14:tracePt t="26171" x="6081713" y="2087563"/>
          <p14:tracePt t="26177" x="6140450" y="2087563"/>
          <p14:tracePt t="26185" x="6184900" y="2101850"/>
          <p14:tracePt t="26192" x="6215063" y="2101850"/>
          <p14:tracePt t="26198" x="6259513" y="2117725"/>
          <p14:tracePt t="26206" x="6303963" y="2117725"/>
          <p14:tracePt t="26213" x="6319838" y="2117725"/>
          <p14:tracePt t="26220" x="6334125" y="2117725"/>
          <p14:tracePt t="26234" x="6350000" y="2117725"/>
          <p14:tracePt t="26241" x="6364288" y="2117725"/>
          <p14:tracePt t="26255" x="6378575" y="2117725"/>
          <p14:tracePt t="26276" x="6394450" y="2117725"/>
          <p14:tracePt t="26289" x="6394450" y="2132013"/>
          <p14:tracePt t="26325" x="6408738" y="2162175"/>
          <p14:tracePt t="26332" x="6438900" y="2206625"/>
          <p14:tracePt t="26339" x="6453188" y="2220913"/>
          <p14:tracePt t="26346" x="6497638" y="2251075"/>
          <p14:tracePt t="26353" x="6513513" y="2281238"/>
          <p14:tracePt t="26360" x="6513513" y="2325688"/>
          <p14:tracePt t="26368" x="6527800" y="2339975"/>
          <p14:tracePt t="26375" x="6543675" y="2355850"/>
          <p14:tracePt t="26381" x="6543675" y="2370138"/>
          <p14:tracePt t="26389" x="6543675" y="2386013"/>
          <p14:tracePt t="26395" x="6557963" y="2386013"/>
          <p14:tracePt t="26424" x="6557963" y="2400300"/>
          <p14:tracePt t="26452" x="6557963" y="2414588"/>
          <p14:tracePt t="26459" x="6572250" y="2414588"/>
          <p14:tracePt t="26480" x="6572250" y="2430463"/>
          <p14:tracePt t="26607" x="6588125" y="2430463"/>
          <p14:tracePt t="26635" x="6602413" y="2430463"/>
          <p14:tracePt t="26642" x="6602413" y="2444750"/>
          <p14:tracePt t="26655" x="6646863" y="2460625"/>
          <p14:tracePt t="26662" x="6692900" y="2474913"/>
          <p14:tracePt t="26670" x="6737350" y="2474913"/>
          <p14:tracePt t="26677" x="6796088" y="2489200"/>
          <p14:tracePt t="26685" x="6856413" y="2505075"/>
          <p14:tracePt t="26691" x="6931025" y="2519363"/>
          <p14:tracePt t="26698" x="6989763" y="2519363"/>
          <p14:tracePt t="26705" x="7064375" y="2535238"/>
          <p14:tracePt t="26712" x="7108825" y="2535238"/>
          <p14:tracePt t="26718" x="7169150" y="2549525"/>
          <p14:tracePt t="26726" x="7229475" y="2549525"/>
          <p14:tracePt t="26734" x="7243763" y="2549525"/>
          <p14:tracePt t="26740" x="7288213" y="2549525"/>
          <p14:tracePt t="26748" x="7318375" y="2549525"/>
          <p14:tracePt t="26754" x="7332663" y="2549525"/>
          <p14:tracePt t="26761" x="7348538" y="2549525"/>
          <p14:tracePt t="26768" x="7362825" y="2549525"/>
          <p14:tracePt t="26790" x="7377113" y="2549525"/>
          <p14:tracePt t="26811" x="7392988" y="2549525"/>
          <p14:tracePt t="27148" x="7512050" y="2593975"/>
          <p14:tracePt t="27154" x="7705725" y="2624138"/>
          <p14:tracePt t="27162" x="7959725" y="2698750"/>
          <p14:tracePt t="27169" x="8181975" y="2757488"/>
          <p14:tracePt t="27176" x="8391525" y="2787650"/>
          <p14:tracePt t="27184" x="8540750" y="2832100"/>
          <p14:tracePt t="27190" x="8704263" y="2847975"/>
          <p14:tracePt t="27197" x="8809038" y="2862263"/>
          <p14:tracePt t="27204" x="8853488" y="2878138"/>
          <p14:tracePt t="27211" x="8883650" y="2906713"/>
          <p14:tracePt t="27218" x="8928100" y="2906713"/>
          <p14:tracePt t="27225" x="8942388" y="2906713"/>
          <p14:tracePt t="27274" x="8912225" y="2906713"/>
          <p14:tracePt t="27281" x="8778875" y="2922588"/>
          <p14:tracePt t="27288" x="8629650" y="2922588"/>
          <p14:tracePt t="27296" x="8421688" y="2951163"/>
          <p14:tracePt t="27302" x="8228013" y="2967038"/>
          <p14:tracePt t="27309" x="8048625" y="2981325"/>
          <p14:tracePt t="27318" x="7854950" y="3011488"/>
          <p14:tracePt t="27323" x="7645400" y="3025775"/>
          <p14:tracePt t="27330" x="7451725" y="3041650"/>
          <p14:tracePt t="27337" x="7302500" y="3071813"/>
          <p14:tracePt t="27344" x="7124700" y="3100388"/>
          <p14:tracePt t="27352" x="7019925" y="3146425"/>
          <p14:tracePt t="27359" x="6915150" y="3146425"/>
          <p14:tracePt t="27366" x="6870700" y="3160713"/>
          <p14:tracePt t="27373" x="6811963" y="3175000"/>
          <p14:tracePt t="27380" x="6796088" y="3175000"/>
          <p14:tracePt t="27387" x="6781800" y="3175000"/>
          <p14:tracePt t="27408" x="6765925" y="3175000"/>
          <p14:tracePt t="27443" x="6781800" y="3175000"/>
          <p14:tracePt t="27451" x="6900863" y="3175000"/>
          <p14:tracePt t="27457" x="7034213" y="3160713"/>
          <p14:tracePt t="27464" x="7183438" y="3146425"/>
          <p14:tracePt t="27471" x="7362825" y="3130550"/>
          <p14:tracePt t="27478" x="7512050" y="3116263"/>
          <p14:tracePt t="27485" x="7691438" y="3041650"/>
          <p14:tracePt t="27492" x="7869238" y="3025775"/>
          <p14:tracePt t="27500" x="8062913" y="3011488"/>
          <p14:tracePt t="27506" x="8272463" y="2981325"/>
          <p14:tracePt t="27513" x="8435975" y="2981325"/>
          <p14:tracePt t="27520" x="8599488" y="2967038"/>
          <p14:tracePt t="27527" x="8689975" y="2967038"/>
          <p14:tracePt t="27535" x="8823325" y="2967038"/>
          <p14:tracePt t="27541" x="8867775" y="2967038"/>
          <p14:tracePt t="27549" x="8928100" y="2967038"/>
          <p14:tracePt t="27555" x="8958263" y="2967038"/>
          <p14:tracePt t="27563" x="8972550" y="2967038"/>
          <p14:tracePt t="27585" x="8986838" y="2967038"/>
          <p14:tracePt t="27619" x="8972550" y="2967038"/>
          <p14:tracePt t="27626" x="8823325" y="3071813"/>
          <p14:tracePt t="27634" x="8659813" y="3130550"/>
          <p14:tracePt t="27640" x="8496300" y="3205163"/>
          <p14:tracePt t="27647" x="8316913" y="3309938"/>
          <p14:tracePt t="27654" x="8137525" y="3398838"/>
          <p14:tracePt t="27661" x="7899400" y="3517900"/>
          <p14:tracePt t="27668" x="7691438" y="3608388"/>
          <p14:tracePt t="27675" x="7451725" y="3757613"/>
          <p14:tracePt t="27683" x="7183438" y="3876675"/>
          <p14:tracePt t="27690" x="6931025" y="4010025"/>
          <p14:tracePt t="27696" x="6692900" y="4144963"/>
          <p14:tracePt t="27703" x="6453188" y="4264025"/>
          <p14:tracePt t="27711" x="6215063" y="4397375"/>
          <p14:tracePt t="27718" x="6035675" y="4487863"/>
          <p14:tracePt t="27724" x="5842000" y="4562475"/>
          <p14:tracePt t="27732" x="5753100" y="4621213"/>
          <p14:tracePt t="27738" x="5678488" y="4651375"/>
          <p14:tracePt t="27746" x="5634038" y="4665663"/>
          <p14:tracePt t="27753" x="5603875" y="4681538"/>
          <p14:tracePt t="27768" x="5573713" y="4681538"/>
          <p14:tracePt t="27781" x="5559425" y="4681538"/>
          <p14:tracePt t="27795" x="5545138" y="4681538"/>
          <p14:tracePt t="27802" x="5484813" y="4711700"/>
          <p14:tracePt t="27809" x="5380038" y="4770438"/>
          <p14:tracePt t="27816" x="5216525" y="4830763"/>
          <p14:tracePt t="27822" x="4992688" y="4919663"/>
          <p14:tracePt t="27830" x="4754563" y="4994275"/>
          <p14:tracePt t="27837" x="4500563" y="5054600"/>
          <p14:tracePt t="27844" x="4217988" y="5129213"/>
          <p14:tracePt t="27852" x="3800475" y="5262563"/>
          <p14:tracePt t="27858" x="3457575" y="5337175"/>
          <p14:tracePt t="27865" x="3070225" y="5411788"/>
          <p14:tracePt t="27872" x="2743200" y="5546725"/>
          <p14:tracePt t="27879" x="2489200" y="5605463"/>
          <p14:tracePt t="27886" x="2265363" y="5710238"/>
          <p14:tracePt t="27893" x="2057400" y="5768975"/>
          <p14:tracePt t="27902" x="1908175" y="5829300"/>
          <p14:tracePt t="27907" x="1773238" y="5859463"/>
          <p14:tracePt t="27914" x="1684338" y="5918200"/>
          <p14:tracePt t="28154" x="1430338" y="6008688"/>
          <p14:tracePt t="28160" x="1073150" y="6111875"/>
          <p14:tracePt t="28168" x="849313" y="6216650"/>
          <p14:tracePt t="28174" x="522288" y="6307138"/>
          <p14:tracePt t="28181" x="207963" y="6396038"/>
          <p14:tracePt t="28984" x="581025" y="6232525"/>
          <p14:tracePt t="28990" x="1073150" y="5948363"/>
          <p14:tracePt t="29002" x="1504950" y="5724525"/>
          <p14:tracePt t="29004" x="1908175" y="5456238"/>
          <p14:tracePt t="29011" x="2370138" y="5157788"/>
          <p14:tracePt t="29019" x="2713038" y="4935538"/>
          <p14:tracePt t="29025" x="3114675" y="4711700"/>
          <p14:tracePt t="29032" x="3368675" y="4532313"/>
          <p14:tracePt t="29040" x="3621088" y="4397375"/>
          <p14:tracePt t="29046" x="3800475" y="4264025"/>
          <p14:tracePt t="29053" x="3979863" y="4175125"/>
          <p14:tracePt t="29060" x="4173538" y="4040188"/>
          <p14:tracePt t="29068" x="4322763" y="3965575"/>
          <p14:tracePt t="29074" x="4486275" y="3890963"/>
          <p14:tracePt t="29083" x="4649788" y="3832225"/>
          <p14:tracePt t="29088" x="4799013" y="3786188"/>
          <p14:tracePt t="29095" x="4903788" y="3727450"/>
          <p14:tracePt t="29102" x="5037138" y="3683000"/>
          <p14:tracePt t="29109" x="5141913" y="3652838"/>
          <p14:tracePt t="29117" x="5230813" y="3622675"/>
          <p14:tracePt t="29124" x="5335588" y="3608388"/>
          <p14:tracePt t="29131" x="5395913" y="3578225"/>
          <p14:tracePt t="29138" x="5470525" y="3563938"/>
          <p14:tracePt t="29145" x="5559425" y="3503613"/>
          <p14:tracePt t="29152" x="5664200" y="3489325"/>
          <p14:tracePt t="29159" x="5708650" y="3459163"/>
          <p14:tracePt t="29166" x="5767388" y="3443288"/>
          <p14:tracePt t="29173" x="5842000" y="3429000"/>
          <p14:tracePt t="29180" x="5872163" y="3414713"/>
          <p14:tracePt t="29187" x="5902325" y="3414713"/>
          <p14:tracePt t="29194" x="5962650" y="3384550"/>
          <p14:tracePt t="29207" x="5976938" y="3368675"/>
          <p14:tracePt t="29215" x="5991225" y="3368675"/>
          <p14:tracePt t="29229" x="6007100" y="3368675"/>
          <p14:tracePt t="29750" x="6126163" y="3398838"/>
          <p14:tracePt t="29756" x="6334125" y="3459163"/>
          <p14:tracePt t="29763" x="6513513" y="3489325"/>
          <p14:tracePt t="29770" x="6692900" y="3533775"/>
          <p14:tracePt t="29777" x="6840538" y="3592513"/>
          <p14:tracePt t="29785" x="6975475" y="3608388"/>
          <p14:tracePt t="29791" x="7080250" y="3652838"/>
          <p14:tracePt t="29798" x="7124700" y="3667125"/>
          <p14:tracePt t="29805" x="7199313" y="3683000"/>
          <p14:tracePt t="29812" x="7229475" y="3683000"/>
          <p14:tracePt t="29820" x="7243763" y="3697288"/>
          <p14:tracePt t="29827" x="7288213" y="3711575"/>
          <p14:tracePt t="29835" x="7302500" y="3741738"/>
          <p14:tracePt t="29840" x="7318375" y="3741738"/>
          <p14:tracePt t="29848" x="7332663" y="3741738"/>
          <p14:tracePt t="29862" x="7332663" y="3757613"/>
          <p14:tracePt t="29876" x="7348538" y="3757613"/>
          <p14:tracePt t="29890" x="7362825" y="3757613"/>
          <p14:tracePt t="29911" x="7377113" y="3757613"/>
          <p14:tracePt t="29919" x="7407275" y="3757613"/>
          <p14:tracePt t="29925" x="7423150" y="3757613"/>
          <p14:tracePt t="29932" x="7451725" y="3771900"/>
          <p14:tracePt t="29939" x="7467600" y="3771900"/>
          <p14:tracePt t="29946" x="7497763" y="3771900"/>
          <p14:tracePt t="29953" x="7542213" y="3771900"/>
          <p14:tracePt t="29960" x="7556500" y="3771900"/>
          <p14:tracePt t="29969" x="7570788" y="3771900"/>
          <p14:tracePt t="29974" x="7600950" y="3771900"/>
          <p14:tracePt t="29988" x="7616825" y="3771900"/>
          <p14:tracePt t="30002" x="7645400" y="3771900"/>
          <p14:tracePt t="30052" x="7661275" y="3771900"/>
          <p14:tracePt t="30073" x="7661275" y="3786188"/>
          <p14:tracePt t="30311" x="7392988" y="3846513"/>
          <p14:tracePt t="30318" x="6840538" y="3995738"/>
          <p14:tracePt t="30325" x="6096000" y="4159250"/>
          <p14:tracePt t="30332" x="5454650" y="4294188"/>
          <p14:tracePt t="30339" x="4694238" y="4502150"/>
          <p14:tracePt t="30346" x="3949700" y="4637088"/>
          <p14:tracePt t="30353" x="3324225" y="4725988"/>
          <p14:tracePt t="30360" x="2713038" y="4919663"/>
          <p14:tracePt t="30369" x="2176463" y="5008563"/>
          <p14:tracePt t="30375" x="1773238" y="5113338"/>
          <p14:tracePt t="30382" x="1416050" y="5187950"/>
          <p14:tracePt t="30388" x="1192213" y="5232400"/>
          <p14:tracePt t="30396" x="1042988" y="5278438"/>
          <p14:tracePt t="30403" x="938213" y="5322888"/>
          <p14:tracePt t="30410" x="849313" y="5351463"/>
          <p14:tracePt t="30628" x="536575" y="5546725"/>
          <p14:tracePt t="30635" x="238125" y="5710238"/>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BB9B07B-C5F9-4200-8429-89201D2FACC3}"/>
              </a:ext>
            </a:extLst>
          </p:cNvPr>
          <p:cNvSpPr txBox="1"/>
          <p:nvPr/>
        </p:nvSpPr>
        <p:spPr>
          <a:xfrm>
            <a:off x="1524000" y="857250"/>
            <a:ext cx="9144000" cy="300082"/>
          </a:xfrm>
          <a:prstGeom prst="rect">
            <a:avLst/>
          </a:prstGeom>
          <a:solidFill>
            <a:srgbClr val="8FA2B3"/>
          </a:solidFill>
        </p:spPr>
        <p:txBody>
          <a:bodyPr wrap="square" rtlCol="0">
            <a:spAutoFit/>
          </a:bodyPr>
          <a:lstStyle/>
          <a:p>
            <a:endParaRPr lang="en-US" sz="1350" dirty="0"/>
          </a:p>
        </p:txBody>
      </p:sp>
      <p:pic>
        <p:nvPicPr>
          <p:cNvPr id="4" name="Picture 3" descr="Chart, scatter chart&#10;&#10;Description automatically generated">
            <a:extLst>
              <a:ext uri="{FF2B5EF4-FFF2-40B4-BE49-F238E27FC236}">
                <a16:creationId xmlns:a16="http://schemas.microsoft.com/office/drawing/2014/main" id="{2D9EE424-6C0C-42BC-96BF-19864BEB8C1E}"/>
              </a:ext>
            </a:extLst>
          </p:cNvPr>
          <p:cNvPicPr>
            <a:picLocks noChangeAspect="1"/>
          </p:cNvPicPr>
          <p:nvPr/>
        </p:nvPicPr>
        <p:blipFill>
          <a:blip r:embed="rId6"/>
          <a:stretch>
            <a:fillRect/>
          </a:stretch>
        </p:blipFill>
        <p:spPr>
          <a:xfrm>
            <a:off x="1899779" y="1653229"/>
            <a:ext cx="3766093" cy="3766093"/>
          </a:xfrm>
          <a:prstGeom prst="rect">
            <a:avLst/>
          </a:prstGeom>
        </p:spPr>
      </p:pic>
      <p:pic>
        <p:nvPicPr>
          <p:cNvPr id="7" name="Picture 6" descr="Chart&#10;&#10;Description automatically generated">
            <a:extLst>
              <a:ext uri="{FF2B5EF4-FFF2-40B4-BE49-F238E27FC236}">
                <a16:creationId xmlns:a16="http://schemas.microsoft.com/office/drawing/2014/main" id="{88E8E744-8C3E-4115-8985-62C75E9F4C46}"/>
              </a:ext>
            </a:extLst>
          </p:cNvPr>
          <p:cNvPicPr>
            <a:picLocks noChangeAspect="1"/>
          </p:cNvPicPr>
          <p:nvPr/>
        </p:nvPicPr>
        <p:blipFill>
          <a:blip r:embed="rId7"/>
          <a:stretch>
            <a:fillRect/>
          </a:stretch>
        </p:blipFill>
        <p:spPr>
          <a:xfrm>
            <a:off x="6391719" y="1654278"/>
            <a:ext cx="3765042" cy="3765042"/>
          </a:xfrm>
          <a:prstGeom prst="rect">
            <a:avLst/>
          </a:prstGeom>
        </p:spPr>
      </p:pic>
      <p:pic>
        <p:nvPicPr>
          <p:cNvPr id="6" name="Picture 5">
            <a:extLst>
              <a:ext uri="{FF2B5EF4-FFF2-40B4-BE49-F238E27FC236}">
                <a16:creationId xmlns:a16="http://schemas.microsoft.com/office/drawing/2014/main" id="{6D2480A4-D711-4CE1-9EC9-8DBC165DA3E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814329" y="2103120"/>
            <a:ext cx="3719883" cy="2171700"/>
          </a:xfrm>
          <a:prstGeom prst="rect">
            <a:avLst/>
          </a:prstGeom>
          <a:ln w="41275">
            <a:solidFill>
              <a:srgbClr val="0D1D51"/>
            </a:solidFill>
          </a:ln>
        </p:spPr>
      </p:pic>
      <p:sp>
        <p:nvSpPr>
          <p:cNvPr id="11" name="TextBox 10">
            <a:extLst>
              <a:ext uri="{FF2B5EF4-FFF2-40B4-BE49-F238E27FC236}">
                <a16:creationId xmlns:a16="http://schemas.microsoft.com/office/drawing/2014/main" id="{B4D6353A-C288-40E3-B0F7-759D3052E47B}"/>
              </a:ext>
            </a:extLst>
          </p:cNvPr>
          <p:cNvSpPr txBox="1"/>
          <p:nvPr/>
        </p:nvSpPr>
        <p:spPr>
          <a:xfrm>
            <a:off x="1673806" y="983348"/>
            <a:ext cx="4930956" cy="507831"/>
          </a:xfrm>
          <a:prstGeom prst="rect">
            <a:avLst/>
          </a:prstGeom>
          <a:noFill/>
        </p:spPr>
        <p:txBody>
          <a:bodyPr wrap="square" rtlCol="0">
            <a:spAutoFit/>
          </a:bodyPr>
          <a:lstStyle/>
          <a:p>
            <a:r>
              <a:rPr lang="en-US" sz="2700" b="1" cap="all" dirty="0">
                <a:solidFill>
                  <a:schemeClr val="bg1"/>
                </a:solidFill>
                <a:latin typeface="+mj-lt"/>
              </a:rPr>
              <a:t>Cycling Workouts</a:t>
            </a:r>
          </a:p>
        </p:txBody>
      </p:sp>
      <p:pic>
        <p:nvPicPr>
          <p:cNvPr id="9" name="Picture 8">
            <a:extLst>
              <a:ext uri="{FF2B5EF4-FFF2-40B4-BE49-F238E27FC236}">
                <a16:creationId xmlns:a16="http://schemas.microsoft.com/office/drawing/2014/main" id="{93E10E6D-FFCF-4FB6-B676-71EE2317B089}"/>
              </a:ext>
            </a:extLst>
          </p:cNvPr>
          <p:cNvPicPr>
            <a:picLocks noChangeAspect="1"/>
          </p:cNvPicPr>
          <p:nvPr/>
        </p:nvPicPr>
        <p:blipFill>
          <a:blip r:embed="rId9"/>
          <a:stretch>
            <a:fillRect/>
          </a:stretch>
        </p:blipFill>
        <p:spPr>
          <a:xfrm>
            <a:off x="2337635" y="1950245"/>
            <a:ext cx="3886200" cy="2957513"/>
          </a:xfrm>
          <a:prstGeom prst="rect">
            <a:avLst/>
          </a:prstGeom>
          <a:ln w="41275">
            <a:solidFill>
              <a:srgbClr val="0D1D51"/>
            </a:solidFill>
          </a:ln>
        </p:spPr>
      </p:pic>
      <p:pic>
        <p:nvPicPr>
          <p:cNvPr id="2" name="Audio 1">
            <a:hlinkClick r:id="" action="ppaction://media"/>
            <a:extLst>
              <a:ext uri="{FF2B5EF4-FFF2-40B4-BE49-F238E27FC236}">
                <a16:creationId xmlns:a16="http://schemas.microsoft.com/office/drawing/2014/main" id="{3F5F3322-F4D0-9ACF-505F-A84141AF17EE}"/>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45252668"/>
      </p:ext>
    </p:extLst>
  </p:cSld>
  <p:clrMapOvr>
    <a:masterClrMapping/>
  </p:clrMapOvr>
  <mc:AlternateContent xmlns:mc="http://schemas.openxmlformats.org/markup-compatibility/2006">
    <mc:Choice xmlns:p14="http://schemas.microsoft.com/office/powerpoint/2010/main" Requires="p14">
      <p:transition spd="slow" p14:dur="2000" advTm="62058"/>
    </mc:Choice>
    <mc:Fallback>
      <p:transition spd="slow" advTm="62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71" x="790575" y="5038725"/>
          <p14:tracePt t="1079" x="1266825" y="4576763"/>
          <p14:tracePt t="1085" x="1743075" y="4175125"/>
          <p14:tracePt t="1093" x="2116138" y="3860800"/>
          <p14:tracePt t="1099" x="2489200" y="3578225"/>
          <p14:tracePt t="1107" x="2697163" y="3398838"/>
          <p14:tracePt t="1115" x="2921000" y="3221038"/>
          <p14:tracePt t="1121" x="3130550" y="3100388"/>
          <p14:tracePt t="1128" x="3294063" y="2981325"/>
          <p14:tracePt t="1135" x="3473450" y="2892425"/>
          <p14:tracePt t="1142" x="3667125" y="2787650"/>
          <p14:tracePt t="1149" x="3816350" y="2713038"/>
          <p14:tracePt t="1156" x="3979863" y="2638425"/>
          <p14:tracePt t="1164" x="4084638" y="2579688"/>
          <p14:tracePt t="1170" x="4217988" y="2519363"/>
          <p14:tracePt t="1177" x="4322763" y="2489200"/>
          <p14:tracePt t="1183" x="4397375" y="2430463"/>
          <p14:tracePt t="1191" x="4456113" y="2400300"/>
          <p14:tracePt t="1198" x="4516438" y="2386013"/>
          <p14:tracePt t="1205" x="4546600" y="2370138"/>
          <p14:tracePt t="1213" x="4560888" y="2370138"/>
          <p14:tracePt t="1219" x="4591050" y="2339975"/>
          <p14:tracePt t="1228" x="4621213" y="2339975"/>
          <p14:tracePt t="1233" x="4635500" y="2325688"/>
          <p14:tracePt t="1240" x="4649788" y="2311400"/>
          <p14:tracePt t="1254" x="4665663" y="2311400"/>
          <p14:tracePt t="1261" x="4679950" y="2281238"/>
          <p14:tracePt t="1268" x="4710113" y="2251075"/>
          <p14:tracePt t="1276" x="4754563" y="2220913"/>
          <p14:tracePt t="1283" x="4799013" y="2162175"/>
          <p14:tracePt t="1290" x="4829175" y="2146300"/>
          <p14:tracePt t="1298" x="4843463" y="2132013"/>
          <p14:tracePt t="1303" x="4873625" y="2101850"/>
          <p14:tracePt t="1311" x="4903788" y="2071688"/>
          <p14:tracePt t="1317" x="4918075" y="2057400"/>
          <p14:tracePt t="1324" x="4918075" y="2043113"/>
          <p14:tracePt t="1334" x="4933950" y="2012950"/>
          <p14:tracePt t="1346" x="4933950" y="1997075"/>
          <p14:tracePt t="1353" x="4948238" y="1997075"/>
          <p14:tracePt t="1388" x="4948238" y="1982788"/>
          <p14:tracePt t="1416" x="4903788" y="1982788"/>
          <p14:tracePt t="1423" x="4829175" y="1982788"/>
          <p14:tracePt t="1431" x="4768850" y="1982788"/>
          <p14:tracePt t="1437" x="4665663" y="1997075"/>
          <p14:tracePt t="1444" x="4605338" y="2012950"/>
          <p14:tracePt t="1451" x="4500563" y="2057400"/>
          <p14:tracePt t="1458" x="4441825" y="2101850"/>
          <p14:tracePt t="1465" x="4337050" y="2117725"/>
          <p14:tracePt t="1473" x="4278313" y="2146300"/>
          <p14:tracePt t="1482" x="4157663" y="2176463"/>
          <p14:tracePt t="1486" x="4084638" y="2192338"/>
          <p14:tracePt t="1494" x="3994150" y="2251075"/>
          <p14:tracePt t="1500" x="3919538" y="2265363"/>
          <p14:tracePt t="1508" x="3830638" y="2281238"/>
          <p14:tracePt t="1515" x="3786188" y="2295525"/>
          <p14:tracePt t="1522" x="3770313" y="2295525"/>
          <p14:tracePt t="1529" x="3725863" y="2311400"/>
          <p14:tracePt t="1536" x="3711575" y="2311400"/>
          <p14:tracePt t="1543" x="3695700" y="2325688"/>
          <p14:tracePt t="1549" x="3681413" y="2325688"/>
          <p14:tracePt t="1565" x="3667125" y="2325688"/>
          <p14:tracePt t="1599" x="3651250" y="2325688"/>
          <p14:tracePt t="1634" x="3636963" y="2325688"/>
          <p14:tracePt t="1979" x="3592513" y="2339975"/>
          <p14:tracePt t="1985" x="3517900" y="2400300"/>
          <p14:tracePt t="1993" x="3502025" y="2414588"/>
          <p14:tracePt t="1999" x="3457575" y="2430463"/>
          <p14:tracePt t="2007" x="3413125" y="2460625"/>
          <p14:tracePt t="2015" x="3352800" y="2505075"/>
          <p14:tracePt t="2021" x="3294063" y="2563813"/>
          <p14:tracePt t="2028" x="3219450" y="2608263"/>
          <p14:tracePt t="2035" x="3205163" y="2638425"/>
          <p14:tracePt t="2042" x="3100388" y="2682875"/>
          <p14:tracePt t="2049" x="3025775" y="2757488"/>
          <p14:tracePt t="2056" x="2995613" y="2773363"/>
          <p14:tracePt t="2063" x="2906713" y="2832100"/>
          <p14:tracePt t="2069" x="2862263" y="2862263"/>
          <p14:tracePt t="2077" x="2832100" y="2892425"/>
          <p14:tracePt t="2083" x="2787650" y="2922588"/>
          <p14:tracePt t="2091" x="2771775" y="2936875"/>
          <p14:tracePt t="2098" x="2757488" y="2951163"/>
          <p14:tracePt t="2105" x="2743200" y="2951163"/>
          <p14:tracePt t="2112" x="2743200" y="2967038"/>
          <p14:tracePt t="2119" x="2727325" y="2981325"/>
          <p14:tracePt t="2133" x="2727325" y="2997200"/>
          <p14:tracePt t="2162" x="2727325" y="3011488"/>
          <p14:tracePt t="2211" x="2743200" y="3025775"/>
          <p14:tracePt t="2218" x="2757488" y="3025775"/>
          <p14:tracePt t="2225" x="2787650" y="3041650"/>
          <p14:tracePt t="2232" x="2816225" y="3041650"/>
          <p14:tracePt t="2239" x="2846388" y="3055938"/>
          <p14:tracePt t="2248" x="2862263" y="3055938"/>
          <p14:tracePt t="2253" x="2890838" y="3055938"/>
          <p14:tracePt t="2260" x="2906713" y="3071813"/>
          <p14:tracePt t="2266" x="2936875" y="3071813"/>
          <p14:tracePt t="2274" x="2965450" y="3086100"/>
          <p14:tracePt t="2282" x="2981325" y="3086100"/>
          <p14:tracePt t="2309" x="2995613" y="3086100"/>
          <p14:tracePt t="2323" x="3011488" y="3086100"/>
          <p14:tracePt t="2364" x="3025775" y="3086100"/>
          <p14:tracePt t="2400" x="3040063" y="3086100"/>
          <p14:tracePt t="2429" x="3055938" y="3086100"/>
          <p14:tracePt t="2492" x="3070225" y="3071813"/>
          <p14:tracePt t="2583" x="3070225" y="3055938"/>
          <p14:tracePt t="2681" x="3070225" y="3041650"/>
          <p14:tracePt t="2971" x="3070225" y="3025775"/>
          <p14:tracePt t="3026" x="3070225" y="3011488"/>
          <p14:tracePt t="5115" x="3070225" y="2997200"/>
          <p14:tracePt t="13292" x="3114675" y="2906713"/>
          <p14:tracePt t="13298" x="3175000" y="2668588"/>
          <p14:tracePt t="13306" x="3263900" y="2489200"/>
          <p14:tracePt t="13312" x="3324225" y="2265363"/>
          <p14:tracePt t="13319" x="3382963" y="2043113"/>
          <p14:tracePt t="13326" x="3457575" y="1849438"/>
          <p14:tracePt t="13335" x="3517900" y="1654175"/>
          <p14:tracePt t="13340" x="3606800" y="1460500"/>
          <p14:tracePt t="13347" x="3681413" y="1266825"/>
          <p14:tracePt t="13354" x="3741738" y="1058863"/>
          <p14:tracePt t="13360" x="3800475" y="879475"/>
          <p14:tracePt t="13369" x="3905250" y="715963"/>
          <p14:tracePt t="13375" x="3994150" y="536575"/>
          <p14:tracePt t="13382" x="4084638" y="403225"/>
          <p14:tracePt t="13389" x="4157663" y="268288"/>
          <p14:tracePt t="13396" x="4262438" y="134938"/>
          <p14:tracePt t="13403" x="4322763" y="14288"/>
          <p14:tracePt t="38679" x="5589588" y="1014413"/>
          <p14:tracePt t="38686" x="5127625" y="1774825"/>
          <p14:tracePt t="38693" x="4754563" y="2370138"/>
          <p14:tracePt t="38701" x="4456113" y="2832100"/>
          <p14:tracePt t="38710" x="4187825" y="3235325"/>
          <p14:tracePt t="38715" x="3994150" y="3489325"/>
          <p14:tracePt t="38722" x="3905250" y="3683000"/>
          <p14:tracePt t="38728" x="3786188" y="3786188"/>
          <p14:tracePt t="38736" x="3711575" y="3906838"/>
          <p14:tracePt t="38742" x="3636963" y="3965575"/>
          <p14:tracePt t="38750" x="3606800" y="4010025"/>
          <p14:tracePt t="38757" x="3592513" y="4025900"/>
          <p14:tracePt t="38764" x="3576638" y="4070350"/>
          <p14:tracePt t="38771" x="3562350" y="4084638"/>
          <p14:tracePt t="38778" x="3548063" y="4084638"/>
          <p14:tracePt t="38793" x="3532188" y="4084638"/>
          <p14:tracePt t="38799" x="3517900" y="4084638"/>
          <p14:tracePt t="38806" x="3502025" y="4084638"/>
          <p14:tracePt t="38813" x="3443288" y="3979863"/>
          <p14:tracePt t="38821" x="3398838" y="3890963"/>
          <p14:tracePt t="38827" x="3382963" y="3757613"/>
          <p14:tracePt t="38834" x="3352800" y="3608388"/>
          <p14:tracePt t="38842" x="3352800" y="3533775"/>
          <p14:tracePt t="38848" x="3338513" y="3459163"/>
          <p14:tracePt t="38855" x="3324225" y="3368675"/>
          <p14:tracePt t="38864" x="3324225" y="3309938"/>
          <p14:tracePt t="38869" x="3308350" y="3279775"/>
          <p14:tracePt t="38877" x="3308350" y="3221038"/>
          <p14:tracePt t="38883" x="3294063" y="3146425"/>
          <p14:tracePt t="38892" x="3294063" y="3071813"/>
          <p14:tracePt t="38897" x="3294063" y="2967038"/>
          <p14:tracePt t="38905" x="3294063" y="2832100"/>
          <p14:tracePt t="38912" x="3294063" y="2713038"/>
          <p14:tracePt t="38919" x="3308350" y="2535238"/>
          <p14:tracePt t="38926" x="3324225" y="2339975"/>
          <p14:tracePt t="38933" x="3338513" y="2192338"/>
          <p14:tracePt t="38940" x="3382963" y="1982788"/>
          <p14:tracePt t="38947" x="3382963" y="1833563"/>
          <p14:tracePt t="38954" x="3382963" y="1728788"/>
          <p14:tracePt t="38961" x="3398838" y="1625600"/>
          <p14:tracePt t="38968" x="3398838" y="1565275"/>
          <p14:tracePt t="38976" x="3398838" y="1520825"/>
          <p14:tracePt t="38981" x="3398838" y="1506538"/>
          <p14:tracePt t="38989" x="3382963" y="1490663"/>
          <p14:tracePt t="39010" x="3352800" y="1476375"/>
          <p14:tracePt t="39017" x="3308350" y="1476375"/>
          <p14:tracePt t="39026" x="3249613" y="1506538"/>
          <p14:tracePt t="39031" x="3159125" y="1625600"/>
          <p14:tracePt t="39038" x="3011488" y="1789113"/>
          <p14:tracePt t="39045" x="2876550" y="1982788"/>
          <p14:tracePt t="39052" x="2771775" y="2132013"/>
          <p14:tracePt t="39059" x="2652713" y="2325688"/>
          <p14:tracePt t="39066" x="2547938" y="2474913"/>
          <p14:tracePt t="39074" x="2444750" y="2638425"/>
          <p14:tracePt t="39080" x="2400300" y="2728913"/>
          <p14:tracePt t="39088" x="2339975" y="2832100"/>
          <p14:tracePt t="39094" x="2295525" y="2878138"/>
          <p14:tracePt t="39101" x="2265363" y="2967038"/>
          <p14:tracePt t="39109" x="2235200" y="3011488"/>
          <p14:tracePt t="39115" x="2206625" y="3071813"/>
          <p14:tracePt t="39123" x="2190750" y="3100388"/>
          <p14:tracePt t="39130" x="2176463" y="3160713"/>
          <p14:tracePt t="39137" x="2146300" y="3205163"/>
          <p14:tracePt t="39144" x="2132013" y="3249613"/>
          <p14:tracePt t="39151" x="2116138" y="3279775"/>
          <p14:tracePt t="39159" x="2116138" y="3294063"/>
          <p14:tracePt t="39164" x="2101850" y="3324225"/>
          <p14:tracePt t="39186" x="2101850" y="3340100"/>
          <p14:tracePt t="39193" x="2085975" y="3340100"/>
          <p14:tracePt t="39228" x="2071688" y="3340100"/>
          <p14:tracePt t="39249" x="2071688" y="3309938"/>
          <p14:tracePt t="39256" x="2071688" y="3294063"/>
          <p14:tracePt t="39263" x="2057400" y="3294063"/>
          <p14:tracePt t="39271" x="2057400" y="3279775"/>
          <p14:tracePt t="39276" x="2057400" y="3249613"/>
          <p14:tracePt t="39292" x="2057400" y="3235325"/>
          <p14:tracePt t="39306" x="2057400" y="3221038"/>
          <p14:tracePt t="39319" x="2057400" y="3205163"/>
          <p14:tracePt t="39326" x="2085975" y="3160713"/>
          <p14:tracePt t="39334" x="2251075" y="3055938"/>
          <p14:tracePt t="39343" x="2370138" y="2997200"/>
          <p14:tracePt t="39348" x="2519363" y="2906713"/>
          <p14:tracePt t="39355" x="2697163" y="2847975"/>
          <p14:tracePt t="39362" x="2862263" y="2787650"/>
          <p14:tracePt t="39369" x="3011488" y="2743200"/>
          <p14:tracePt t="39376" x="3100388" y="2713038"/>
          <p14:tracePt t="39383" x="3144838" y="2698750"/>
          <p14:tracePt t="39390" x="3219450" y="2682875"/>
          <p14:tracePt t="39397" x="3233738" y="2682875"/>
          <p14:tracePt t="39410" x="3249613" y="2682875"/>
          <p14:tracePt t="39418" x="3279775" y="2728913"/>
          <p14:tracePt t="39426" x="3324225" y="2906713"/>
          <p14:tracePt t="39432" x="3324225" y="3041650"/>
          <p14:tracePt t="39439" x="3279775" y="3221038"/>
          <p14:tracePt t="39445" x="3233738" y="3398838"/>
          <p14:tracePt t="39453" x="3189288" y="3592513"/>
          <p14:tracePt t="39460" x="3144838" y="3771900"/>
          <p14:tracePt t="39467" x="3130550" y="3951288"/>
          <p14:tracePt t="39476" x="3100388" y="4054475"/>
          <p14:tracePt t="39481" x="3100388" y="4129088"/>
          <p14:tracePt t="39488" x="3084513" y="4189413"/>
          <p14:tracePt t="39494" x="3084513" y="4249738"/>
          <p14:tracePt t="39502" x="3084513" y="4264025"/>
          <p14:tracePt t="39516" x="3084513" y="4278313"/>
          <p14:tracePt t="39565" x="3100388" y="4249738"/>
          <p14:tracePt t="39573" x="3159125" y="4129088"/>
          <p14:tracePt t="39580" x="3219450" y="3995738"/>
          <p14:tracePt t="39586" x="3294063" y="3860800"/>
          <p14:tracePt t="39594" x="3338513" y="3727450"/>
          <p14:tracePt t="39601" x="3368675" y="3622675"/>
          <p14:tracePt t="39609" x="3398838" y="3548063"/>
          <p14:tracePt t="39615" x="3413125" y="3533775"/>
          <p14:tracePt t="39622" x="3413125" y="3503613"/>
          <p14:tracePt t="39629" x="3427413" y="3473450"/>
          <p14:tracePt t="39657" x="3443288" y="3473450"/>
          <p14:tracePt t="39685" x="3457575" y="3533775"/>
          <p14:tracePt t="39692" x="3473450" y="3652838"/>
          <p14:tracePt t="39699" x="3502025" y="3757613"/>
          <p14:tracePt t="39706" x="3517900" y="3890963"/>
          <p14:tracePt t="39713" x="3532188" y="3979863"/>
          <p14:tracePt t="39721" x="3548063" y="4084638"/>
          <p14:tracePt t="39727" x="3576638" y="4114800"/>
          <p14:tracePt t="39734" x="3621088" y="4159250"/>
          <p14:tracePt t="39743" x="3651250" y="4203700"/>
          <p14:tracePt t="39748" x="3695700" y="4249738"/>
          <p14:tracePt t="39755" x="3770313" y="4278313"/>
          <p14:tracePt t="39762" x="3816350" y="4294188"/>
          <p14:tracePt t="39769" x="3860800" y="4294188"/>
          <p14:tracePt t="39776" x="3935413" y="4264025"/>
          <p14:tracePt t="39784" x="3979863" y="4219575"/>
          <p14:tracePt t="39791" x="4098925" y="4054475"/>
          <p14:tracePt t="39798" x="4157663" y="3921125"/>
          <p14:tracePt t="39805" x="4187825" y="3860800"/>
          <p14:tracePt t="39811" x="4217988" y="3757613"/>
          <p14:tracePt t="39819" x="4248150" y="3711575"/>
          <p14:tracePt t="39826" x="4248150" y="3683000"/>
          <p14:tracePt t="39833" x="4262438" y="3667125"/>
          <p14:tracePt t="39840" x="4262438" y="3652838"/>
          <p14:tracePt t="39854" x="4262438" y="3636963"/>
          <p14:tracePt t="39882" x="4262438" y="3622675"/>
          <p14:tracePt t="39910" x="4292600" y="3578225"/>
          <p14:tracePt t="39917" x="4367213" y="3533775"/>
          <p14:tracePt t="39924" x="4456113" y="3459163"/>
          <p14:tracePt t="39931" x="4500563" y="3414713"/>
          <p14:tracePt t="39938" x="4546600" y="3354388"/>
          <p14:tracePt t="39945" x="4591050" y="3309938"/>
          <p14:tracePt t="39952" x="4621213" y="3265488"/>
          <p14:tracePt t="39967" x="4635500" y="3249613"/>
          <p14:tracePt t="39974" x="4635500" y="3235325"/>
          <p14:tracePt t="39980" x="4649788" y="3235325"/>
          <p14:tracePt t="40002" x="4649788" y="3205163"/>
          <p14:tracePt t="40010" x="4665663" y="3205163"/>
          <p14:tracePt t="40015" x="4665663" y="3190875"/>
          <p14:tracePt t="40051" x="4694238" y="3175000"/>
          <p14:tracePt t="40059" x="4710113" y="3160713"/>
          <p14:tracePt t="40065" x="4710113" y="3146425"/>
          <p14:tracePt t="40079" x="4724400" y="3146425"/>
          <p14:tracePt t="40086" x="4740275" y="3116263"/>
          <p14:tracePt t="40100" x="4768850" y="3086100"/>
          <p14:tracePt t="40107" x="4814888" y="3086100"/>
          <p14:tracePt t="40114" x="4829175" y="3086100"/>
          <p14:tracePt t="40121" x="4859338" y="3086100"/>
          <p14:tracePt t="40128" x="4889500" y="3086100"/>
          <p14:tracePt t="40135" x="4918075" y="3100388"/>
          <p14:tracePt t="40149" x="4948238" y="3100388"/>
          <p14:tracePt t="40170" x="4962525" y="3100388"/>
          <p14:tracePt t="40184" x="4978400" y="3100388"/>
          <p14:tracePt t="40213" x="4992688" y="3100388"/>
          <p14:tracePt t="40219" x="4992688" y="3025775"/>
          <p14:tracePt t="40226" x="5008563" y="2936875"/>
          <p14:tracePt t="40234" x="5008563" y="2862263"/>
          <p14:tracePt t="40240" x="5008563" y="2817813"/>
          <p14:tracePt t="40247" x="5008563" y="2773363"/>
          <p14:tracePt t="40254" x="5008563" y="2743200"/>
          <p14:tracePt t="40262" x="5008563" y="2713038"/>
          <p14:tracePt t="40268" x="4992688" y="2713038"/>
          <p14:tracePt t="40283" x="4992688" y="2698750"/>
          <p14:tracePt t="40290" x="4992688" y="2682875"/>
          <p14:tracePt t="40395" x="5008563" y="2682875"/>
          <p14:tracePt t="40402" x="5067300" y="2682875"/>
          <p14:tracePt t="40409" x="5127625" y="2682875"/>
          <p14:tracePt t="40416" x="5216525" y="2668588"/>
          <p14:tracePt t="40423" x="5321300" y="2668588"/>
          <p14:tracePt t="40430" x="5454650" y="2638425"/>
          <p14:tracePt t="40437" x="5573713" y="2624138"/>
          <p14:tracePt t="40444" x="5634038" y="2624138"/>
          <p14:tracePt t="40452" x="5694363" y="2608263"/>
          <p14:tracePt t="40459" x="5753100" y="2608263"/>
          <p14:tracePt t="40465" x="5767388" y="2593975"/>
          <p14:tracePt t="40473" x="5797550" y="2593975"/>
          <p14:tracePt t="40480" x="5813425" y="2593975"/>
          <p14:tracePt t="40501" x="5813425" y="2579688"/>
          <p14:tracePt t="40522" x="5827713" y="2579688"/>
          <p14:tracePt t="40529" x="5827713" y="2563813"/>
          <p14:tracePt t="41091" x="5813425" y="2563813"/>
          <p14:tracePt t="41119" x="5797550" y="2563813"/>
          <p14:tracePt t="41175" x="5783263" y="2563813"/>
          <p14:tracePt t="41182" x="5767388" y="2563813"/>
          <p14:tracePt t="41189" x="5738813" y="2563813"/>
          <p14:tracePt t="41196" x="5708650" y="2563813"/>
          <p14:tracePt t="41204" x="5694363" y="2563813"/>
          <p14:tracePt t="41217" x="5678488" y="2563813"/>
          <p14:tracePt t="41232" x="5664200" y="2563813"/>
          <p14:tracePt t="41323" x="5664200" y="2579688"/>
          <p14:tracePt t="41358" x="5664200" y="2593975"/>
          <p14:tracePt t="41387" x="5678488" y="2593975"/>
          <p14:tracePt t="41900" x="5573713" y="2654300"/>
          <p14:tracePt t="41907" x="5365750" y="2728913"/>
          <p14:tracePt t="41914" x="5186363" y="2832100"/>
          <p14:tracePt t="41921" x="4992688" y="2936875"/>
          <p14:tracePt t="41928" x="4859338" y="3011488"/>
          <p14:tracePt t="41935" x="4724400" y="3086100"/>
          <p14:tracePt t="41944" x="4635500" y="3130550"/>
          <p14:tracePt t="41949" x="4560888" y="3175000"/>
          <p14:tracePt t="41956" x="4516438" y="3190875"/>
          <p14:tracePt t="41963" x="4486275" y="3205163"/>
          <p14:tracePt t="41970" x="4471988" y="3221038"/>
          <p14:tracePt t="42061" x="4471988" y="3205163"/>
          <p14:tracePt t="42132" x="4456113" y="3205163"/>
          <p14:tracePt t="42139" x="4456113" y="3221038"/>
          <p14:tracePt t="42153" x="4441825" y="3221038"/>
          <p14:tracePt t="42181" x="4425950" y="3235325"/>
          <p14:tracePt t="42216" x="4425950" y="3249613"/>
          <p14:tracePt t="45788" x="4635500" y="3190875"/>
          <p14:tracePt t="45795" x="4889500" y="3130550"/>
          <p14:tracePt t="45802" x="5127625" y="3071813"/>
          <p14:tracePt t="45811" x="5426075" y="2997200"/>
          <p14:tracePt t="45816" x="5767388" y="2922588"/>
          <p14:tracePt t="45823" x="6051550" y="2878138"/>
          <p14:tracePt t="45830" x="6334125" y="2832100"/>
          <p14:tracePt t="45837" x="6588125" y="2817813"/>
          <p14:tracePt t="45845" x="6781800" y="2773363"/>
          <p14:tracePt t="45851" x="6989763" y="2757488"/>
          <p14:tracePt t="45859" x="7183438" y="2757488"/>
          <p14:tracePt t="45866" x="7302500" y="2757488"/>
          <p14:tracePt t="45872" x="7481888" y="2743200"/>
          <p14:tracePt t="45879" x="7616825" y="2743200"/>
          <p14:tracePt t="45887" x="7691438" y="2743200"/>
          <p14:tracePt t="45895" x="7794625" y="2743200"/>
          <p14:tracePt t="45901" x="7839075" y="2743200"/>
          <p14:tracePt t="45908" x="7899400" y="2743200"/>
          <p14:tracePt t="45915" x="7943850" y="2743200"/>
          <p14:tracePt t="45922" x="7959725" y="2743200"/>
          <p14:tracePt t="45928" x="7988300" y="2743200"/>
          <p14:tracePt t="45936" x="8018463" y="2743200"/>
          <p14:tracePt t="45944" x="8034338" y="2743200"/>
          <p14:tracePt t="45950" x="8048625" y="2743200"/>
          <p14:tracePt t="45957" x="8062913" y="2743200"/>
          <p14:tracePt t="45971" x="8078788" y="2743200"/>
          <p14:tracePt t="45978" x="8107363" y="2743200"/>
          <p14:tracePt t="45985" x="8137525" y="2743200"/>
          <p14:tracePt t="45993" x="8167688" y="2743200"/>
          <p14:tracePt t="45999" x="8181975" y="2743200"/>
          <p14:tracePt t="46007" x="8228013" y="2743200"/>
          <p14:tracePt t="46013" x="8272463" y="2743200"/>
          <p14:tracePt t="46020" x="8316913" y="2743200"/>
          <p14:tracePt t="46028" x="8331200" y="2743200"/>
          <p14:tracePt t="46034" x="8361363" y="2743200"/>
          <p14:tracePt t="46048" x="8391525" y="2743200"/>
          <p14:tracePt t="46056" x="8405813" y="2743200"/>
          <p14:tracePt t="46077" x="8421688" y="2743200"/>
          <p14:tracePt t="46091" x="8435975" y="2743200"/>
          <p14:tracePt t="46154" x="8450263" y="2743200"/>
          <p14:tracePt t="46246" x="8405813" y="2743200"/>
          <p14:tracePt t="46252" x="8331200" y="2743200"/>
          <p14:tracePt t="46261" x="8272463" y="2743200"/>
          <p14:tracePt t="46265" x="8181975" y="2743200"/>
          <p14:tracePt t="46273" x="8107363" y="2743200"/>
          <p14:tracePt t="46280" x="8018463" y="2757488"/>
          <p14:tracePt t="46287" x="7943850" y="2773363"/>
          <p14:tracePt t="46295" x="7810500" y="2787650"/>
          <p14:tracePt t="46301" x="7720013" y="2847975"/>
          <p14:tracePt t="46309" x="7645400" y="2862263"/>
          <p14:tracePt t="46315" x="7556500" y="2878138"/>
          <p14:tracePt t="46322" x="7526338" y="2906713"/>
          <p14:tracePt t="46330" x="7481888" y="2922588"/>
          <p14:tracePt t="46336" x="7451725" y="2922588"/>
          <p14:tracePt t="46344" x="7437438" y="2922588"/>
          <p14:tracePt t="46358" x="7437438" y="2936875"/>
          <p14:tracePt t="46378" x="7423150" y="2936875"/>
          <p14:tracePt t="46421" x="7423150" y="2922588"/>
          <p14:tracePt t="46427" x="7467600" y="2862263"/>
          <p14:tracePt t="46435" x="7526338" y="2728913"/>
          <p14:tracePt t="46442" x="7616825" y="2593975"/>
          <p14:tracePt t="46449" x="7720013" y="2400300"/>
          <p14:tracePt t="46456" x="7839075" y="2295525"/>
          <p14:tracePt t="46463" x="7913688" y="2132013"/>
          <p14:tracePt t="46470" x="8004175" y="2057400"/>
          <p14:tracePt t="46478" x="8062913" y="1968500"/>
          <p14:tracePt t="46484" x="8093075" y="1952625"/>
          <p14:tracePt t="46491" x="8093075" y="1922463"/>
          <p14:tracePt t="46498" x="8137525" y="1908175"/>
          <p14:tracePt t="46505" x="8167688" y="1893888"/>
          <p14:tracePt t="46519" x="8181975" y="1893888"/>
          <p14:tracePt t="46528" x="8197850" y="1893888"/>
          <p14:tracePt t="46533" x="8228013" y="1908175"/>
          <p14:tracePt t="46541" x="8286750" y="1982788"/>
          <p14:tracePt t="46546" x="8347075" y="2101850"/>
          <p14:tracePt t="46555" x="8361363" y="2176463"/>
          <p14:tracePt t="46561" x="8391525" y="2311400"/>
          <p14:tracePt t="46568" x="8421688" y="2370138"/>
          <p14:tracePt t="46576" x="8480425" y="2460625"/>
          <p14:tracePt t="46583" x="8510588" y="2519363"/>
          <p14:tracePt t="46590" x="8540750" y="2579688"/>
          <p14:tracePt t="46597" x="8555038" y="2608263"/>
          <p14:tracePt t="46604" x="8585200" y="2624138"/>
          <p14:tracePt t="46611" x="8615363" y="2654300"/>
          <p14:tracePt t="46625" x="8659813" y="2682875"/>
          <p14:tracePt t="46639" x="8689975" y="2682875"/>
          <p14:tracePt t="46646" x="8734425" y="2682875"/>
          <p14:tracePt t="46662" x="8748713" y="2668588"/>
          <p14:tracePt t="46667" x="8778875" y="2668588"/>
          <p14:tracePt t="46674" x="8778875" y="2654300"/>
          <p14:tracePt t="46681" x="8793163" y="2624138"/>
          <p14:tracePt t="46695" x="8809038" y="2624138"/>
          <p14:tracePt t="46702" x="8809038" y="2608263"/>
          <p14:tracePt t="46717" x="8809038" y="2579688"/>
          <p14:tracePt t="46724" x="8823325" y="2579688"/>
          <p14:tracePt t="46745" x="8853488" y="2535238"/>
          <p14:tracePt t="46751" x="8883650" y="2505075"/>
          <p14:tracePt t="46758" x="8912225" y="2489200"/>
          <p14:tracePt t="46766" x="8928100" y="2444750"/>
          <p14:tracePt t="46772" x="9002713" y="2386013"/>
          <p14:tracePt t="46780" x="9061450" y="2325688"/>
          <p14:tracePt t="46787" x="9151938" y="2236788"/>
          <p14:tracePt t="46795" x="9240838" y="2192338"/>
          <p14:tracePt t="46800" x="9345613" y="2132013"/>
          <p14:tracePt t="46808" x="9420225" y="2087563"/>
          <p14:tracePt t="46815" x="9464675" y="2057400"/>
          <p14:tracePt t="46822" x="9509125" y="2043113"/>
          <p14:tracePt t="46828" x="9539288" y="2027238"/>
          <p14:tracePt t="46836" x="9553575" y="2027238"/>
          <p14:tracePt t="46845" x="9569450" y="2012950"/>
          <p14:tracePt t="46857" x="9583738" y="2012950"/>
          <p14:tracePt t="46871" x="9613900" y="2012950"/>
          <p14:tracePt t="46920" x="9658350" y="2012950"/>
          <p14:tracePt t="46927" x="9672638" y="2027238"/>
          <p14:tracePt t="46934" x="9702800" y="2043113"/>
          <p14:tracePt t="46941" x="9747250" y="2057400"/>
          <p14:tracePt t="46948" x="9791700" y="2071688"/>
          <p14:tracePt t="46955" x="9807575" y="2071688"/>
          <p14:tracePt t="46962" x="9866313" y="2101850"/>
          <p14:tracePt t="46970" x="9896475" y="2101850"/>
          <p14:tracePt t="46976" x="9926638" y="2117725"/>
          <p14:tracePt t="46983" x="9940925" y="2117725"/>
          <p14:tracePt t="46991" x="9956800" y="2117725"/>
          <p14:tracePt t="46997" x="10001250" y="2132013"/>
          <p14:tracePt t="47004" x="10015538" y="2132013"/>
          <p14:tracePt t="47011" x="10031413" y="2146300"/>
          <p14:tracePt t="47026" x="10045700" y="2146300"/>
          <p14:tracePt t="47032" x="10059988" y="2146300"/>
          <p14:tracePt t="47040" x="10075863" y="2162175"/>
          <p14:tracePt t="47068" x="10090150" y="2162175"/>
          <p14:tracePt t="47075" x="10106025" y="2162175"/>
          <p14:tracePt t="47081" x="10120313" y="2162175"/>
          <p14:tracePt t="47089" x="10134600" y="2162175"/>
          <p14:tracePt t="47096" x="10150475" y="2162175"/>
          <p14:tracePt t="47103" x="10164763" y="2162175"/>
          <p14:tracePt t="47112" x="10194925" y="2176463"/>
          <p14:tracePt t="47117" x="10225088" y="2176463"/>
          <p14:tracePt t="47124" x="10239375" y="2176463"/>
          <p14:tracePt t="47131" x="10253663" y="2176463"/>
          <p14:tracePt t="47138" x="10269538" y="2192338"/>
          <p14:tracePt t="47145" x="10283825" y="2192338"/>
          <p14:tracePt t="47152" x="10299700" y="2192338"/>
          <p14:tracePt t="47160" x="10313988" y="2192338"/>
          <p14:tracePt t="47188" x="10328275" y="2192338"/>
          <p14:tracePt t="47201" x="10358438" y="2192338"/>
          <p14:tracePt t="47258" x="10374313" y="2192338"/>
          <p14:tracePt t="47286" x="10388600" y="2192338"/>
          <p14:tracePt t="47645" x="10313988" y="2192338"/>
          <p14:tracePt t="47651" x="10180638" y="2176463"/>
          <p14:tracePt t="47658" x="10031413" y="2132013"/>
          <p14:tracePt t="47665" x="9882188" y="2101850"/>
          <p14:tracePt t="47673" x="9702800" y="2057400"/>
          <p14:tracePt t="47679" x="9523413" y="1997075"/>
          <p14:tracePt t="47686" x="9345613" y="1938338"/>
          <p14:tracePt t="47695" x="9166225" y="1893888"/>
          <p14:tracePt t="47701" x="9032875" y="1863725"/>
          <p14:tracePt t="47708" x="8912225" y="1803400"/>
          <p14:tracePt t="47714" x="8793163" y="1758950"/>
          <p14:tracePt t="47721" x="8674100" y="1728788"/>
          <p14:tracePt t="47728" x="8615363" y="1700213"/>
          <p14:tracePt t="47736" x="8585200" y="1684338"/>
          <p14:tracePt t="47743" x="8510588" y="1639888"/>
          <p14:tracePt t="47750" x="8496300" y="1625600"/>
          <p14:tracePt t="47757" x="8466138" y="1595438"/>
          <p14:tracePt t="47764" x="8435975" y="1595438"/>
          <p14:tracePt t="47771" x="8375650" y="1506538"/>
          <p14:tracePt t="47778" x="8316913" y="1416050"/>
          <p14:tracePt t="47785" x="8286750" y="1282700"/>
          <p14:tracePt t="47792" x="8242300" y="1103313"/>
          <p14:tracePt t="47799" x="8181975" y="909638"/>
          <p14:tracePt t="47806" x="8137525" y="730250"/>
          <p14:tracePt t="47812" x="8107363" y="477838"/>
          <p14:tracePt t="47820" x="8078788" y="254000"/>
          <p14:tracePt t="47828" x="8062913" y="30163"/>
          <p14:tracePt t="49915" x="7974013" y="60325"/>
          <p14:tracePt t="49922" x="7974013" y="88900"/>
          <p14:tracePt t="49929" x="7974013" y="119063"/>
          <p14:tracePt t="49936" x="7974013" y="134938"/>
          <p14:tracePt t="49943" x="7974013" y="163513"/>
          <p14:tracePt t="49950" x="7974013" y="193675"/>
          <p14:tracePt t="49957" x="7974013" y="207963"/>
          <p14:tracePt t="49964" x="7959725" y="238125"/>
          <p14:tracePt t="49972" x="7959725" y="254000"/>
          <p14:tracePt t="49979" x="7929563" y="282575"/>
          <p14:tracePt t="49986" x="7913688" y="328613"/>
          <p14:tracePt t="49993" x="7913688" y="357188"/>
          <p14:tracePt t="49999" x="7899400" y="373063"/>
          <p14:tracePt t="50008" x="7899400" y="387350"/>
          <p14:tracePt t="50013" x="7885113" y="417513"/>
          <p14:tracePt t="50029" x="7869238" y="431800"/>
          <p14:tracePt t="50035" x="7869238" y="447675"/>
          <p14:tracePt t="50049" x="7854950" y="461963"/>
          <p14:tracePt t="50070" x="7854950" y="477838"/>
          <p14:tracePt t="50084" x="7839075" y="492125"/>
          <p14:tracePt t="50092" x="7839075" y="506413"/>
          <p14:tracePt t="50105" x="7810500" y="522288"/>
          <p14:tracePt t="50113" x="7794625" y="550863"/>
          <p14:tracePt t="50119" x="7794625" y="566738"/>
          <p14:tracePt t="50126" x="7794625" y="581025"/>
          <p14:tracePt t="50141" x="7780338" y="596900"/>
          <p14:tracePt t="50162" x="7766050" y="625475"/>
          <p14:tracePt t="50168" x="7750175" y="625475"/>
          <p14:tracePt t="50176" x="7750175" y="671513"/>
          <p14:tracePt t="50183" x="7735888" y="685800"/>
          <p14:tracePt t="50190" x="7720013" y="715963"/>
          <p14:tracePt t="50197" x="7705725" y="746125"/>
          <p14:tracePt t="50203" x="7661275" y="790575"/>
          <p14:tracePt t="50212" x="7645400" y="849313"/>
          <p14:tracePt t="50218" x="7616825" y="879475"/>
          <p14:tracePt t="50225" x="7600950" y="923925"/>
          <p14:tracePt t="50231" x="7586663" y="984250"/>
          <p14:tracePt t="50239" x="7570788" y="1028700"/>
          <p14:tracePt t="50246" x="7526338" y="1089025"/>
          <p14:tracePt t="50253" x="7512050" y="1147763"/>
          <p14:tracePt t="50260" x="7481888" y="1192213"/>
          <p14:tracePt t="50267" x="7467600" y="1208088"/>
          <p14:tracePt t="50274" x="7437438" y="1296988"/>
          <p14:tracePt t="50280" x="7423150" y="1327150"/>
          <p14:tracePt t="50288" x="7377113" y="1416050"/>
          <p14:tracePt t="50297" x="7332663" y="1476375"/>
          <p14:tracePt t="50301" x="7332663" y="1520825"/>
          <p14:tracePt t="50309" x="7288213" y="1595438"/>
          <p14:tracePt t="50316" x="7288213" y="1654175"/>
          <p14:tracePt t="50322" x="7243763" y="1714500"/>
          <p14:tracePt t="50331" x="7213600" y="1774825"/>
          <p14:tracePt t="50337" x="7199313" y="1819275"/>
          <p14:tracePt t="50345" x="7199313" y="1878013"/>
          <p14:tracePt t="50351" x="7199313" y="1908175"/>
          <p14:tracePt t="50358" x="7183438" y="1938338"/>
          <p14:tracePt t="50365" x="7169150" y="1968500"/>
          <p14:tracePt t="50372" x="7169150" y="2012950"/>
          <p14:tracePt t="50379" x="7169150" y="2043113"/>
          <p14:tracePt t="50386" x="7154863" y="2087563"/>
          <p14:tracePt t="50400" x="7154863" y="2146300"/>
          <p14:tracePt t="50414" x="7154863" y="2176463"/>
          <p14:tracePt t="50422" x="7154863" y="2192338"/>
          <p14:tracePt t="50436" x="7154863" y="2206625"/>
          <p14:tracePt t="50442" x="7154863" y="2236788"/>
          <p14:tracePt t="50457" x="7154863" y="2251075"/>
          <p14:tracePt t="50463" x="7154863" y="2281238"/>
          <p14:tracePt t="50479" x="7154863" y="2311400"/>
          <p14:tracePt t="50485" x="7154863" y="2325688"/>
          <p14:tracePt t="50498" x="7154863" y="2370138"/>
          <p14:tracePt t="50506" x="7154863" y="2386013"/>
          <p14:tracePt t="50519" x="7154863" y="2414588"/>
          <p14:tracePt t="50528" x="7154863" y="2430463"/>
          <p14:tracePt t="50534" x="7154863" y="2444750"/>
          <p14:tracePt t="50541" x="7154863" y="2489200"/>
          <p14:tracePt t="50548" x="7169150" y="2505075"/>
          <p14:tracePt t="50555" x="7169150" y="2549525"/>
          <p14:tracePt t="50562" x="7183438" y="2593975"/>
          <p14:tracePt t="50569" x="7183438" y="2654300"/>
          <p14:tracePt t="50577" x="7199313" y="2668588"/>
          <p14:tracePt t="50583" x="7229475" y="2713038"/>
          <p14:tracePt t="50590" x="7229475" y="2757488"/>
          <p14:tracePt t="50597" x="7243763" y="2787650"/>
          <p14:tracePt t="50613" x="7258050" y="2817813"/>
          <p14:tracePt t="50618" x="7258050" y="2832100"/>
          <p14:tracePt t="50632" x="7258050" y="2847975"/>
          <p14:tracePt t="50640" x="7273925" y="2862263"/>
          <p14:tracePt t="50647" x="7273925" y="2878138"/>
          <p14:tracePt t="50653" x="7288213" y="2892425"/>
          <p14:tracePt t="50668" x="7288213" y="2906713"/>
          <p14:tracePt t="50689" x="7302500" y="2906713"/>
          <p14:tracePt t="50696" x="7302500" y="2922588"/>
          <p14:tracePt t="50703" x="7318375" y="2936875"/>
          <p14:tracePt t="50710" x="7348538" y="2951163"/>
          <p14:tracePt t="50717" x="7377113" y="2951163"/>
          <p14:tracePt t="50724" x="7407275" y="2951163"/>
          <p14:tracePt t="50731" x="7437438" y="2951163"/>
          <p14:tracePt t="50738" x="7497763" y="2951163"/>
          <p14:tracePt t="50746" x="7556500" y="2951163"/>
          <p14:tracePt t="50752" x="7631113" y="2936875"/>
          <p14:tracePt t="50758" x="7691438" y="2922588"/>
          <p14:tracePt t="50766" x="7750175" y="2906713"/>
          <p14:tracePt t="50773" x="7854950" y="2892425"/>
          <p14:tracePt t="50779" x="7913688" y="2878138"/>
          <p14:tracePt t="50787" x="7988300" y="2862263"/>
          <p14:tracePt t="50796" x="8048625" y="2862263"/>
          <p14:tracePt t="50801" x="8093075" y="2847975"/>
          <p14:tracePt t="50808" x="8107363" y="2847975"/>
          <p14:tracePt t="50815" x="8137525" y="2832100"/>
          <p14:tracePt t="50822" x="8167688" y="2832100"/>
          <p14:tracePt t="50830" x="8181975" y="2832100"/>
          <p14:tracePt t="50836" x="8212138" y="2817813"/>
          <p14:tracePt t="50844" x="8228013" y="2817813"/>
          <p14:tracePt t="50851" x="8242300" y="2817813"/>
          <p14:tracePt t="50858" x="8256588" y="2803525"/>
          <p14:tracePt t="50864" x="8272463" y="2803525"/>
          <p14:tracePt t="50871" x="8286750" y="2803525"/>
          <p14:tracePt t="50879" x="8331200" y="2803525"/>
          <p14:tracePt t="50886" x="8347075" y="2787650"/>
          <p14:tracePt t="50893" x="8361363" y="2787650"/>
          <p14:tracePt t="50899" x="8405813" y="2773363"/>
          <p14:tracePt t="50907" x="8435975" y="2757488"/>
          <p14:tracePt t="50914" x="8480425" y="2757488"/>
          <p14:tracePt t="50920" x="8540750" y="2743200"/>
          <p14:tracePt t="50929" x="8643938" y="2728913"/>
          <p14:tracePt t="50935" x="8718550" y="2713038"/>
          <p14:tracePt t="50942" x="8823325" y="2713038"/>
          <p14:tracePt t="50949" x="8928100" y="2682875"/>
          <p14:tracePt t="50956" x="9002713" y="2682875"/>
          <p14:tracePt t="50963" x="9061450" y="2682875"/>
          <p14:tracePt t="50970" x="9166225" y="2698750"/>
          <p14:tracePt t="50977" x="9196388" y="2698750"/>
          <p14:tracePt t="50984" x="9255125" y="2713038"/>
          <p14:tracePt t="50991" x="9301163" y="2713038"/>
          <p14:tracePt t="50997" x="9315450" y="2713038"/>
          <p14:tracePt t="51005" x="9329738" y="2728913"/>
          <p14:tracePt t="51026" x="9345613" y="2728913"/>
          <p14:tracePt t="51040" x="9375775" y="2743200"/>
          <p14:tracePt t="51103" x="9375775" y="2757488"/>
          <p14:tracePt t="51139" x="9375775" y="2773363"/>
          <p14:tracePt t="51167" x="9390063" y="2773363"/>
          <p14:tracePt t="51562" x="9375775" y="2773363"/>
          <p14:tracePt t="51602" x="9359900" y="2773363"/>
          <p14:tracePt t="51637" x="9345613" y="2773363"/>
          <p14:tracePt t="51652" x="9329738" y="2773363"/>
          <p14:tracePt t="51658" x="9301163" y="2773363"/>
          <p14:tracePt t="51665" x="9285288" y="2773363"/>
          <p14:tracePt t="51673" x="9240838" y="2803525"/>
          <p14:tracePt t="51680" x="9210675" y="2803525"/>
          <p14:tracePt t="51687" x="9151938" y="2817813"/>
          <p14:tracePt t="51695" x="9107488" y="2817813"/>
          <p14:tracePt t="51702" x="9061450" y="2817813"/>
          <p14:tracePt t="51708" x="9017000" y="2817813"/>
          <p14:tracePt t="51715" x="8958263" y="2832100"/>
          <p14:tracePt t="51722" x="8912225" y="2832100"/>
          <p14:tracePt t="51730" x="8867775" y="2832100"/>
          <p14:tracePt t="51736" x="8809038" y="2832100"/>
          <p14:tracePt t="51744" x="8764588" y="2847975"/>
          <p14:tracePt t="51750" x="8734425" y="2847975"/>
          <p14:tracePt t="51758" x="8674100" y="2847975"/>
          <p14:tracePt t="51764" x="8643938" y="2847975"/>
          <p14:tracePt t="51772" x="8615363" y="2847975"/>
          <p14:tracePt t="51779" x="8585200" y="2862263"/>
          <p14:tracePt t="51785" x="8540750" y="2862263"/>
          <p14:tracePt t="51792" x="8524875" y="2862263"/>
          <p14:tracePt t="51799" x="8510588" y="2862263"/>
          <p14:tracePt t="51807" x="8496300" y="2862263"/>
          <p14:tracePt t="51813" x="8496300" y="2878138"/>
          <p14:tracePt t="51830" x="8480425" y="2878138"/>
          <p14:tracePt t="51835" x="8466138" y="2878138"/>
          <p14:tracePt t="51848" x="8450263" y="2878138"/>
          <p14:tracePt t="51870" x="8435975" y="2878138"/>
          <p14:tracePt t="51898" x="8421688" y="2878138"/>
          <p14:tracePt t="51961" x="8405813" y="2878138"/>
          <p14:tracePt t="51989" x="8391525" y="2878138"/>
          <p14:tracePt t="52510" x="8361363" y="2892425"/>
          <p14:tracePt t="52516" x="8331200" y="2892425"/>
          <p14:tracePt t="52523" x="8302625" y="2906713"/>
          <p14:tracePt t="52530" x="8272463" y="2922588"/>
          <p14:tracePt t="52537" x="8242300" y="2936875"/>
          <p14:tracePt t="52545" x="8228013" y="2936875"/>
          <p14:tracePt t="52551" x="8212138" y="2951163"/>
          <p14:tracePt t="52580" x="8197850" y="2951163"/>
          <p14:tracePt t="52601" x="8181975" y="2967038"/>
          <p14:tracePt t="59653" x="8062913" y="2967038"/>
          <p14:tracePt t="59660" x="7899400" y="2981325"/>
          <p14:tracePt t="59666" x="7645400" y="3025775"/>
          <p14:tracePt t="59674" x="7332663" y="3055938"/>
          <p14:tracePt t="59682" x="6961188" y="3100388"/>
          <p14:tracePt t="59688" x="6497638" y="3221038"/>
          <p14:tracePt t="59695" x="6126163" y="3265488"/>
          <p14:tracePt t="59702" x="5619750" y="3384550"/>
          <p14:tracePt t="59709" x="5067300" y="3533775"/>
          <p14:tracePt t="59716" x="4605338" y="3683000"/>
          <p14:tracePt t="59723" x="4038600" y="3906838"/>
          <p14:tracePt t="59732" x="3517900" y="4084638"/>
          <p14:tracePt t="59737" x="2951163" y="4308475"/>
          <p14:tracePt t="59745" x="2563813" y="4471988"/>
          <p14:tracePt t="59751" x="2206625" y="4606925"/>
          <p14:tracePt t="59759" x="1863725" y="4756150"/>
          <p14:tracePt t="59765" x="1595438" y="4875213"/>
          <p14:tracePt t="59773" x="1327150" y="4979988"/>
          <p14:tracePt t="59780" x="1087438" y="5068888"/>
          <p14:tracePt t="59787" x="879475" y="5173663"/>
          <p14:tracePt t="59794" x="700088" y="5248275"/>
          <p14:tracePt t="59801" x="536575" y="5337175"/>
          <p14:tracePt t="59808" x="387350" y="5426075"/>
          <p14:tracePt t="59815" x="254000" y="5516563"/>
          <p14:tracePt t="59822" x="119063" y="559117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BB9B07B-C5F9-4200-8429-89201D2FACC3}"/>
              </a:ext>
            </a:extLst>
          </p:cNvPr>
          <p:cNvSpPr txBox="1"/>
          <p:nvPr/>
        </p:nvSpPr>
        <p:spPr>
          <a:xfrm>
            <a:off x="1524000" y="857250"/>
            <a:ext cx="9144000" cy="300082"/>
          </a:xfrm>
          <a:prstGeom prst="rect">
            <a:avLst/>
          </a:prstGeom>
          <a:solidFill>
            <a:srgbClr val="4E718F"/>
          </a:solidFill>
        </p:spPr>
        <p:txBody>
          <a:bodyPr wrap="square" rtlCol="0">
            <a:spAutoFit/>
          </a:bodyPr>
          <a:lstStyle/>
          <a:p>
            <a:endParaRPr lang="en-US" sz="1350" dirty="0"/>
          </a:p>
        </p:txBody>
      </p:sp>
      <p:pic>
        <p:nvPicPr>
          <p:cNvPr id="9" name="Picture 8" descr="Chart, bar chart&#10;&#10;Description automatically generated">
            <a:extLst>
              <a:ext uri="{FF2B5EF4-FFF2-40B4-BE49-F238E27FC236}">
                <a16:creationId xmlns:a16="http://schemas.microsoft.com/office/drawing/2014/main" id="{1368DDD3-4FDB-434F-A0B2-B74F165E0BC6}"/>
              </a:ext>
            </a:extLst>
          </p:cNvPr>
          <p:cNvPicPr>
            <a:picLocks noChangeAspect="1"/>
          </p:cNvPicPr>
          <p:nvPr/>
        </p:nvPicPr>
        <p:blipFill>
          <a:blip r:embed="rId6"/>
          <a:stretch>
            <a:fillRect/>
          </a:stretch>
        </p:blipFill>
        <p:spPr>
          <a:xfrm>
            <a:off x="1667114" y="1483979"/>
            <a:ext cx="3890045" cy="3890045"/>
          </a:xfrm>
          <a:prstGeom prst="rect">
            <a:avLst/>
          </a:prstGeom>
        </p:spPr>
      </p:pic>
      <p:sp>
        <p:nvSpPr>
          <p:cNvPr id="12" name="TextBox 11">
            <a:extLst>
              <a:ext uri="{FF2B5EF4-FFF2-40B4-BE49-F238E27FC236}">
                <a16:creationId xmlns:a16="http://schemas.microsoft.com/office/drawing/2014/main" id="{945BDB31-2C5C-4DBE-A062-ED946C142D9B}"/>
              </a:ext>
            </a:extLst>
          </p:cNvPr>
          <p:cNvSpPr txBox="1"/>
          <p:nvPr/>
        </p:nvSpPr>
        <p:spPr>
          <a:xfrm>
            <a:off x="1673806" y="950690"/>
            <a:ext cx="4930956" cy="507831"/>
          </a:xfrm>
          <a:prstGeom prst="rect">
            <a:avLst/>
          </a:prstGeom>
          <a:noFill/>
        </p:spPr>
        <p:txBody>
          <a:bodyPr wrap="square" rtlCol="0">
            <a:spAutoFit/>
          </a:bodyPr>
          <a:lstStyle/>
          <a:p>
            <a:r>
              <a:rPr lang="en-US" sz="2700" b="1" cap="all" dirty="0">
                <a:solidFill>
                  <a:schemeClr val="bg1"/>
                </a:solidFill>
                <a:latin typeface="+mj-lt"/>
              </a:rPr>
              <a:t>Power Zone Workouts</a:t>
            </a:r>
          </a:p>
        </p:txBody>
      </p:sp>
      <p:pic>
        <p:nvPicPr>
          <p:cNvPr id="13" name="Picture 12" descr="Chart, bar chart&#10;&#10;Description automatically generated">
            <a:extLst>
              <a:ext uri="{FF2B5EF4-FFF2-40B4-BE49-F238E27FC236}">
                <a16:creationId xmlns:a16="http://schemas.microsoft.com/office/drawing/2014/main" id="{817F721D-8412-4AFE-9EED-28D83E6F3A22}"/>
              </a:ext>
            </a:extLst>
          </p:cNvPr>
          <p:cNvPicPr>
            <a:picLocks noChangeAspect="1"/>
          </p:cNvPicPr>
          <p:nvPr/>
        </p:nvPicPr>
        <p:blipFill>
          <a:blip r:embed="rId7"/>
          <a:stretch>
            <a:fillRect/>
          </a:stretch>
        </p:blipFill>
        <p:spPr>
          <a:xfrm>
            <a:off x="5872446" y="1483977"/>
            <a:ext cx="3042934" cy="3042934"/>
          </a:xfrm>
          <a:prstGeom prst="rect">
            <a:avLst/>
          </a:prstGeom>
        </p:spPr>
      </p:pic>
      <p:pic>
        <p:nvPicPr>
          <p:cNvPr id="14" name="Picture 13" descr="Chart, bar chart&#10;&#10;Description automatically generated">
            <a:extLst>
              <a:ext uri="{FF2B5EF4-FFF2-40B4-BE49-F238E27FC236}">
                <a16:creationId xmlns:a16="http://schemas.microsoft.com/office/drawing/2014/main" id="{7C5E91C7-792D-4DE4-A5CC-9103C841FF37}"/>
              </a:ext>
            </a:extLst>
          </p:cNvPr>
          <p:cNvPicPr>
            <a:picLocks noChangeAspect="1"/>
          </p:cNvPicPr>
          <p:nvPr/>
        </p:nvPicPr>
        <p:blipFill>
          <a:blip r:embed="rId8"/>
          <a:stretch>
            <a:fillRect/>
          </a:stretch>
        </p:blipFill>
        <p:spPr>
          <a:xfrm>
            <a:off x="7181643" y="2099937"/>
            <a:ext cx="3274087" cy="3274087"/>
          </a:xfrm>
          <a:prstGeom prst="rect">
            <a:avLst/>
          </a:prstGeom>
        </p:spPr>
      </p:pic>
      <p:pic>
        <p:nvPicPr>
          <p:cNvPr id="2" name="Audio 1">
            <a:hlinkClick r:id="" action="ppaction://media"/>
            <a:extLst>
              <a:ext uri="{FF2B5EF4-FFF2-40B4-BE49-F238E27FC236}">
                <a16:creationId xmlns:a16="http://schemas.microsoft.com/office/drawing/2014/main" id="{D24F237C-03B8-A467-A40A-7C147CBC3BF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59824269"/>
      </p:ext>
    </p:extLst>
  </p:cSld>
  <p:clrMapOvr>
    <a:masterClrMapping/>
  </p:clrMapOvr>
  <mc:AlternateContent xmlns:mc="http://schemas.openxmlformats.org/markup-compatibility/2006">
    <mc:Choice xmlns:p14="http://schemas.microsoft.com/office/powerpoint/2010/main" Requires="p14">
      <p:transition spd="slow" p14:dur="2000" advTm="44701"/>
    </mc:Choice>
    <mc:Fallback>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579" x="312738" y="5635625"/>
          <p14:tracePt t="2587" x="596900" y="5351463"/>
          <p14:tracePt t="2593" x="923925" y="4935538"/>
          <p14:tracePt t="2600" x="1222375" y="4471988"/>
          <p14:tracePt t="2607" x="1490663" y="4025900"/>
          <p14:tracePt t="2614" x="1728788" y="3578225"/>
          <p14:tracePt t="2621" x="1938338" y="3146425"/>
          <p14:tracePt t="2628" x="2190750" y="2624138"/>
          <p14:tracePt t="2637" x="2414588" y="2176463"/>
          <p14:tracePt t="2642" x="2593975" y="1758950"/>
          <p14:tracePt t="2650" x="2743200" y="1431925"/>
          <p14:tracePt t="2656" x="2906713" y="1042988"/>
          <p14:tracePt t="2663" x="2965450" y="790575"/>
          <p14:tracePt t="2670" x="3055938" y="566738"/>
          <p14:tracePt t="2677" x="3130550" y="403225"/>
          <p14:tracePt t="2687" x="3144838" y="238125"/>
          <p14:tracePt t="2692" x="3189288" y="104775"/>
          <p14:tracePt t="2937" x="3875088" y="268288"/>
          <p14:tracePt t="2944" x="3502025" y="730250"/>
          <p14:tracePt t="2953" x="3308350" y="998538"/>
          <p14:tracePt t="2959" x="3100388" y="1222375"/>
          <p14:tracePt t="2966" x="2965450" y="1416050"/>
          <p14:tracePt t="2972" x="2816225" y="1550988"/>
          <p14:tracePt t="2979" x="2697163" y="1684338"/>
          <p14:tracePt t="2987" x="2638425" y="1758950"/>
          <p14:tracePt t="2994" x="2593975" y="1819275"/>
          <p14:tracePt t="3001" x="2578100" y="1849438"/>
          <p14:tracePt t="3008" x="2547938" y="1878013"/>
          <p14:tracePt t="3015" x="2474913" y="1952625"/>
          <p14:tracePt t="3022" x="2459038" y="1997075"/>
          <p14:tracePt t="3029" x="2428875" y="2057400"/>
          <p14:tracePt t="3037" x="2414588" y="2132013"/>
          <p14:tracePt t="3043" x="2370138" y="2251075"/>
          <p14:tracePt t="3050" x="2354263" y="2370138"/>
          <p14:tracePt t="3057" x="2325688" y="2489200"/>
          <p14:tracePt t="3064" x="2295525" y="2593975"/>
          <p14:tracePt t="3071" x="2295525" y="2682875"/>
          <p14:tracePt t="3078" x="2279650" y="2773363"/>
          <p14:tracePt t="3087" x="2279650" y="2878138"/>
          <p14:tracePt t="3092" x="2265363" y="2906713"/>
          <p14:tracePt t="3100" x="2265363" y="2967038"/>
          <p14:tracePt t="3106" x="2265363" y="3011488"/>
          <p14:tracePt t="3120" x="2265363" y="3025775"/>
          <p14:tracePt t="3128" x="2265363" y="3041650"/>
          <p14:tracePt t="3135" x="2265363" y="3055938"/>
          <p14:tracePt t="3170" x="2265363" y="3086100"/>
          <p14:tracePt t="3205" x="2265363" y="3100388"/>
          <p14:tracePt t="3219" x="2265363" y="3146425"/>
          <p14:tracePt t="3226" x="2265363" y="3175000"/>
          <p14:tracePt t="3233" x="2265363" y="3235325"/>
          <p14:tracePt t="3239" x="2265363" y="3265488"/>
          <p14:tracePt t="3247" x="2265363" y="3294063"/>
          <p14:tracePt t="3254" x="2265363" y="3340100"/>
          <p14:tracePt t="3261" x="2251075" y="3384550"/>
          <p14:tracePt t="3268" x="2251075" y="3398838"/>
          <p14:tracePt t="3275" x="2251075" y="3429000"/>
          <p14:tracePt t="3282" x="2235200" y="3459163"/>
          <p14:tracePt t="3289" x="2220913" y="3503613"/>
          <p14:tracePt t="3296" x="2206625" y="3517900"/>
          <p14:tracePt t="3304" x="2160588" y="3548063"/>
          <p14:tracePt t="3310" x="2132013" y="3578225"/>
          <p14:tracePt t="3317" x="2116138" y="3608388"/>
          <p14:tracePt t="3324" x="2101850" y="3636963"/>
          <p14:tracePt t="3332" x="2071688" y="3652838"/>
          <p14:tracePt t="3338" x="2041525" y="3667125"/>
          <p14:tracePt t="3345" x="2027238" y="3683000"/>
          <p14:tracePt t="3359" x="2027238" y="3697288"/>
          <p14:tracePt t="3367" x="2011363" y="3697288"/>
          <p14:tracePt t="3388" x="1997075" y="3697288"/>
          <p14:tracePt t="3436" x="2011363" y="3697288"/>
          <p14:tracePt t="3444" x="2116138" y="3667125"/>
          <p14:tracePt t="3451" x="2251075" y="3592513"/>
          <p14:tracePt t="3458" x="2339975" y="3548063"/>
          <p14:tracePt t="3465" x="2474913" y="3517900"/>
          <p14:tracePt t="3472" x="2578100" y="3503613"/>
          <p14:tracePt t="3479" x="2682875" y="3459163"/>
          <p14:tracePt t="3487" x="2757488" y="3429000"/>
          <p14:tracePt t="3493" x="2846388" y="3398838"/>
          <p14:tracePt t="3500" x="2921000" y="3384550"/>
          <p14:tracePt t="3507" x="2965450" y="3368675"/>
          <p14:tracePt t="3514" x="2995613" y="3354388"/>
          <p14:tracePt t="3521" x="3011488" y="3354388"/>
          <p14:tracePt t="3537" x="3011488" y="3340100"/>
          <p14:tracePt t="3549" x="3025775" y="3340100"/>
          <p14:tracePt t="3571" x="3025775" y="3324225"/>
          <p14:tracePt t="3640" x="3070225" y="3309938"/>
          <p14:tracePt t="3648" x="3219450" y="3190875"/>
          <p14:tracePt t="3654" x="3324225" y="3130550"/>
          <p14:tracePt t="3662" x="3487738" y="3071813"/>
          <p14:tracePt t="3670" x="3576638" y="3011488"/>
          <p14:tracePt t="3676" x="3681413" y="2951163"/>
          <p14:tracePt t="3683" x="3741738" y="2906713"/>
          <p14:tracePt t="3690" x="3816350" y="2847975"/>
          <p14:tracePt t="3697" x="3844925" y="2832100"/>
          <p14:tracePt t="3704" x="3860800" y="2832100"/>
          <p14:tracePt t="3711" x="3875088" y="2817813"/>
          <p14:tracePt t="3725" x="3889375" y="2803525"/>
          <p14:tracePt t="3788" x="3860800" y="2803525"/>
          <p14:tracePt t="3803" x="3844925" y="2803525"/>
          <p14:tracePt t="3809" x="3800475" y="2803525"/>
          <p14:tracePt t="3844" x="3786188" y="2803525"/>
          <p14:tracePt t="3872" x="3770313" y="2803525"/>
          <p14:tracePt t="3985" x="3770313" y="2817813"/>
          <p14:tracePt t="4752" x="3756025" y="2817813"/>
          <p14:tracePt t="5103" x="3741738" y="2817813"/>
          <p14:tracePt t="8669" x="3844925" y="2563813"/>
          <p14:tracePt t="8675" x="4068763" y="1952625"/>
          <p14:tracePt t="8682" x="4248150" y="1476375"/>
          <p14:tracePt t="8689" x="4500563" y="893763"/>
          <p14:tracePt t="8696" x="4768850" y="268288"/>
          <p14:tracePt t="10903" x="4500563" y="357188"/>
          <p14:tracePt t="10910" x="4441825" y="550863"/>
          <p14:tracePt t="10918" x="4367213" y="760413"/>
          <p14:tracePt t="10924" x="4322763" y="893763"/>
          <p14:tracePt t="10932" x="4306888" y="1028700"/>
          <p14:tracePt t="10947" x="4292600" y="1282700"/>
          <p14:tracePt t="10952" x="4292600" y="1401763"/>
          <p14:tracePt t="10959" x="4306888" y="1506538"/>
          <p14:tracePt t="10967" x="4337050" y="1565275"/>
          <p14:tracePt t="10974" x="4352925" y="1625600"/>
          <p14:tracePt t="10981" x="4397375" y="1700213"/>
          <p14:tracePt t="10990" x="4425950" y="1728788"/>
          <p14:tracePt t="10995" x="4441825" y="1758950"/>
          <p14:tracePt t="11002" x="4456113" y="1774825"/>
          <p14:tracePt t="11023" x="4471988" y="1803400"/>
          <p14:tracePt t="11030" x="4486275" y="1819275"/>
          <p14:tracePt t="11037" x="4516438" y="1833563"/>
          <p14:tracePt t="11044" x="4530725" y="1863725"/>
          <p14:tracePt t="11051" x="4560888" y="1908175"/>
          <p14:tracePt t="11058" x="4560888" y="1952625"/>
          <p14:tracePt t="11065" x="4575175" y="1968500"/>
          <p14:tracePt t="11073" x="4591050" y="1982788"/>
          <p14:tracePt t="11079" x="4591050" y="2012950"/>
          <p14:tracePt t="11093" x="4591050" y="2057400"/>
          <p14:tracePt t="11100" x="4591050" y="2087563"/>
          <p14:tracePt t="11107" x="4591050" y="2117725"/>
          <p14:tracePt t="11114" x="4591050" y="2146300"/>
          <p14:tracePt t="11123" x="4575175" y="2146300"/>
          <p14:tracePt t="11128" x="4560888" y="2206625"/>
          <p14:tracePt t="11135" x="4530725" y="2220913"/>
          <p14:tracePt t="11142" x="4500563" y="2251075"/>
          <p14:tracePt t="11150" x="4486275" y="2265363"/>
          <p14:tracePt t="11156" x="4441825" y="2325688"/>
          <p14:tracePt t="11164" x="4425950" y="2325688"/>
          <p14:tracePt t="11172" x="4397375" y="2355850"/>
          <p14:tracePt t="11177" x="4352925" y="2370138"/>
          <p14:tracePt t="11185" x="4352925" y="2386013"/>
          <p14:tracePt t="11192" x="4322763" y="2386013"/>
          <p14:tracePt t="11199" x="4292600" y="2400300"/>
          <p14:tracePt t="11206" x="4262438" y="2430463"/>
          <p14:tracePt t="11438" x="4173538" y="2698750"/>
          <p14:tracePt t="11444" x="4054475" y="2967038"/>
          <p14:tracePt t="11451" x="3994150" y="3146425"/>
          <p14:tracePt t="11458" x="3949700" y="3294063"/>
          <p14:tracePt t="11466" x="3935413" y="3398838"/>
          <p14:tracePt t="11473" x="3919538" y="3489325"/>
          <p14:tracePt t="11480" x="3919538" y="3548063"/>
          <p14:tracePt t="11487" x="3919538" y="3622675"/>
          <p14:tracePt t="11493" x="3919538" y="3636963"/>
          <p14:tracePt t="11501" x="3919538" y="3667125"/>
          <p14:tracePt t="11507" x="3935413" y="3697288"/>
          <p14:tracePt t="11515" x="3963988" y="3697288"/>
          <p14:tracePt t="11523" x="4054475" y="3771900"/>
          <p14:tracePt t="11529" x="4113213" y="3786188"/>
          <p14:tracePt t="11536" x="4217988" y="3786188"/>
          <p14:tracePt t="11543" x="4367213" y="3786188"/>
          <p14:tracePt t="11550" x="4546600" y="3697288"/>
          <p14:tracePt t="11557" x="4754563" y="3622675"/>
          <p14:tracePt t="11564" x="4962525" y="3489325"/>
          <p14:tracePt t="11573" x="5172075" y="3368675"/>
          <p14:tracePt t="11578" x="5291138" y="3249613"/>
          <p14:tracePt t="11586" x="5454650" y="3116263"/>
          <p14:tracePt t="11592" x="5514975" y="3041650"/>
          <p14:tracePt t="11600" x="5603875" y="2997200"/>
          <p14:tracePt t="11606" x="5678488" y="2906713"/>
          <p14:tracePt t="11614" x="5694363" y="2878138"/>
          <p14:tracePt t="11621" x="5738813" y="2847975"/>
          <p14:tracePt t="11628" x="5738813" y="2832100"/>
          <p14:tracePt t="11663" x="5664200" y="2832100"/>
          <p14:tracePt t="11670" x="5484813" y="2892425"/>
          <p14:tracePt t="11677" x="5276850" y="3011488"/>
          <p14:tracePt t="11684" x="5097463" y="3116263"/>
          <p14:tracePt t="11691" x="4948238" y="3235325"/>
          <p14:tracePt t="11698" x="4768850" y="3354388"/>
          <p14:tracePt t="11706" x="4605338" y="3473450"/>
          <p14:tracePt t="11712" x="4471988" y="3548063"/>
          <p14:tracePt t="11719" x="4411663" y="3622675"/>
          <p14:tracePt t="11726" x="4322763" y="3667125"/>
          <p14:tracePt t="11733" x="4306888" y="3683000"/>
          <p14:tracePt t="11740" x="4278313" y="3697288"/>
          <p14:tracePt t="11747" x="4278313" y="3711575"/>
          <p14:tracePt t="11811" x="4367213" y="3683000"/>
          <p14:tracePt t="11818" x="4425950" y="3652838"/>
          <p14:tracePt t="11824" x="4471988" y="3622675"/>
          <p14:tracePt t="11832" x="4530725" y="3563938"/>
          <p14:tracePt t="11840" x="4560888" y="3533775"/>
          <p14:tracePt t="11853" x="4575175" y="3517900"/>
          <p14:tracePt t="11859" x="4591050" y="3503613"/>
          <p14:tracePt t="11889" x="4591050" y="3489325"/>
          <p14:tracePt t="11923" x="4575175" y="3489325"/>
          <p14:tracePt t="11930" x="4471988" y="3489325"/>
          <p14:tracePt t="11937" x="4367213" y="3517900"/>
          <p14:tracePt t="11944" x="4232275" y="3563938"/>
          <p14:tracePt t="11951" x="4157663" y="3592513"/>
          <p14:tracePt t="11958" x="4068763" y="3652838"/>
          <p14:tracePt t="11965" x="3994150" y="3667125"/>
          <p14:tracePt t="11973" x="3949700" y="3697288"/>
          <p14:tracePt t="11979" x="3919538" y="3697288"/>
          <p14:tracePt t="11986" x="3889375" y="3697288"/>
          <p14:tracePt t="11993" x="3889375" y="3711575"/>
          <p14:tracePt t="12007" x="3860800" y="3711575"/>
          <p14:tracePt t="12023" x="3860800" y="3727450"/>
          <p14:tracePt t="12078" x="3889375" y="3727450"/>
          <p14:tracePt t="12084" x="3905250" y="3727450"/>
          <p14:tracePt t="12099" x="3919538" y="3727450"/>
          <p14:tracePt t="12106" x="3935413" y="3711575"/>
          <p14:tracePt t="12134" x="3949700" y="3711575"/>
          <p14:tracePt t="12155" x="3963988" y="3711575"/>
          <p14:tracePt t="12190" x="3979863" y="3711575"/>
          <p14:tracePt t="12211" x="3994150" y="3711575"/>
          <p14:tracePt t="12218" x="4010025" y="3711575"/>
          <p14:tracePt t="12225" x="4024313" y="3697288"/>
          <p14:tracePt t="12232" x="4068763" y="3683000"/>
          <p14:tracePt t="12240" x="4098925" y="3667125"/>
          <p14:tracePt t="12246" x="4129088" y="3667125"/>
          <p14:tracePt t="12253" x="4173538" y="3636963"/>
          <p14:tracePt t="12261" x="4217988" y="3622675"/>
          <p14:tracePt t="12268" x="4248150" y="3608388"/>
          <p14:tracePt t="12274" x="4262438" y="3608388"/>
          <p14:tracePt t="12281" x="4292600" y="3608388"/>
          <p14:tracePt t="12290" x="4306888" y="3608388"/>
          <p14:tracePt t="12296" x="4337050" y="3608388"/>
          <p14:tracePt t="12303" x="4352925" y="3608388"/>
          <p14:tracePt t="12317" x="4367213" y="3592513"/>
          <p14:tracePt t="12331" x="4381500" y="3592513"/>
          <p14:tracePt t="12340" x="4397375" y="3592513"/>
          <p14:tracePt t="12351" x="4411663" y="3592513"/>
          <p14:tracePt t="12365" x="4456113" y="3592513"/>
          <p14:tracePt t="12387" x="4471988" y="3592513"/>
          <p14:tracePt t="12401" x="4486275" y="3592513"/>
          <p14:tracePt t="12450" x="4500563" y="3592513"/>
          <p14:tracePt t="12500" x="4516438" y="3592513"/>
          <p14:tracePt t="12598" x="4516438" y="3578225"/>
          <p14:tracePt t="12640" x="4530725" y="3578225"/>
          <p14:tracePt t="12647" x="4530725" y="3563938"/>
          <p14:tracePt t="12689" x="4591050" y="3503613"/>
          <p14:tracePt t="12696" x="4621213" y="3473450"/>
          <p14:tracePt t="12703" x="4665663" y="3429000"/>
          <p14:tracePt t="12710" x="4724400" y="3398838"/>
          <p14:tracePt t="12717" x="4754563" y="3340100"/>
          <p14:tracePt t="12724" x="4799013" y="3309938"/>
          <p14:tracePt t="12731" x="4814888" y="3294063"/>
          <p14:tracePt t="12740" x="4859338" y="3279775"/>
          <p14:tracePt t="12746" x="4873625" y="3265488"/>
          <p14:tracePt t="12753" x="4889500" y="3235325"/>
          <p14:tracePt t="12760" x="4903788" y="3235325"/>
          <p14:tracePt t="12774" x="4918075" y="3235325"/>
          <p14:tracePt t="12781" x="4918075" y="3221038"/>
          <p14:tracePt t="12802" x="4933950" y="3221038"/>
          <p14:tracePt t="12808" x="4933950" y="3205163"/>
          <p14:tracePt t="12816" x="4948238" y="3205163"/>
          <p14:tracePt t="12823" x="4962525" y="3190875"/>
          <p14:tracePt t="12830" x="4978400" y="3190875"/>
          <p14:tracePt t="12837" x="4992688" y="3190875"/>
          <p14:tracePt t="12844" x="5008563" y="3190875"/>
          <p14:tracePt t="12851" x="5008563" y="3175000"/>
          <p14:tracePt t="12857" x="5037138" y="3160713"/>
          <p14:tracePt t="12865" x="5053013" y="3160713"/>
          <p14:tracePt t="12874" x="5053013" y="3146425"/>
          <p14:tracePt t="12886" x="5083175" y="3146425"/>
          <p14:tracePt t="12901" x="5097463" y="3146425"/>
          <p14:tracePt t="12928" x="5111750" y="3116263"/>
          <p14:tracePt t="12963" x="5127625" y="3116263"/>
          <p14:tracePt t="14011" x="5157788" y="3116263"/>
          <p14:tracePt t="14018" x="5186363" y="3100388"/>
          <p14:tracePt t="14025" x="5202238" y="3100388"/>
          <p14:tracePt t="14032" x="5230813" y="3086100"/>
          <p14:tracePt t="14041" x="5260975" y="3086100"/>
          <p14:tracePt t="14053" x="5276850" y="3086100"/>
          <p14:tracePt t="14067" x="5291138" y="3086100"/>
          <p14:tracePt t="14117" x="5305425" y="3086100"/>
          <p14:tracePt t="14236" x="5230813" y="3116263"/>
          <p14:tracePt t="14243" x="5157788" y="3160713"/>
          <p14:tracePt t="14250" x="5037138" y="3190875"/>
          <p14:tracePt t="14257" x="4918075" y="3265488"/>
          <p14:tracePt t="14264" x="4740275" y="3354388"/>
          <p14:tracePt t="14272" x="4575175" y="3429000"/>
          <p14:tracePt t="14278" x="4367213" y="3548063"/>
          <p14:tracePt t="14285" x="4173538" y="3652838"/>
          <p14:tracePt t="14292" x="3963988" y="3786188"/>
          <p14:tracePt t="14300" x="3770313" y="3906838"/>
          <p14:tracePt t="14307" x="3667125" y="3979863"/>
          <p14:tracePt t="14313" x="3532188" y="4054475"/>
          <p14:tracePt t="14321" x="3413125" y="4129088"/>
          <p14:tracePt t="14327" x="3368675" y="4159250"/>
          <p14:tracePt t="14335" x="3338513" y="4189413"/>
          <p14:tracePt t="14349" x="3324225" y="4189413"/>
          <p14:tracePt t="14357" x="3308350" y="4203700"/>
          <p14:tracePt t="14370" x="3308350" y="4233863"/>
          <p14:tracePt t="14376" x="3294063" y="4233863"/>
          <p14:tracePt t="15368" x="3294063" y="4203700"/>
          <p14:tracePt t="15374" x="3308350" y="4084638"/>
          <p14:tracePt t="15382" x="3324225" y="3890963"/>
          <p14:tracePt t="15391" x="3352800" y="3697288"/>
          <p14:tracePt t="15396" x="3368675" y="3473450"/>
          <p14:tracePt t="15403" x="3382963" y="3190875"/>
          <p14:tracePt t="15410" x="3413125" y="2922588"/>
          <p14:tracePt t="15417" x="3427413" y="2579688"/>
          <p14:tracePt t="15424" x="3457575" y="2206625"/>
          <p14:tracePt t="15432" x="3532188" y="1819275"/>
          <p14:tracePt t="15441" x="3562350" y="1490663"/>
          <p14:tracePt t="15445" x="3592513" y="1073150"/>
          <p14:tracePt t="15453" x="3606800" y="820738"/>
          <p14:tracePt t="15459" x="3621088" y="596900"/>
          <p14:tracePt t="15466" x="3621088" y="403225"/>
          <p14:tracePt t="15474" x="3621088" y="282575"/>
          <p14:tracePt t="15481" x="3651250" y="179388"/>
          <p14:tracePt t="15487" x="3651250" y="88900"/>
          <p14:tracePt t="15494" x="3651250" y="60325"/>
          <p14:tracePt t="15501" x="3651250" y="44450"/>
          <p14:tracePt t="15508" x="3651250" y="30163"/>
          <p14:tracePt t="15516" x="3651250" y="0"/>
          <p14:tracePt t="18243" x="3548063" y="298450"/>
          <p14:tracePt t="18250" x="3548063" y="447675"/>
          <p14:tracePt t="18258" x="3562350" y="596900"/>
          <p14:tracePt t="18264" x="3562350" y="671513"/>
          <p14:tracePt t="18271" x="3562350" y="790575"/>
          <p14:tracePt t="18279" x="3576638" y="849313"/>
          <p14:tracePt t="18286" x="3576638" y="923925"/>
          <p14:tracePt t="18292" x="3576638" y="968375"/>
          <p14:tracePt t="18300" x="3576638" y="1014413"/>
          <p14:tracePt t="18309" x="3576638" y="1042988"/>
          <p14:tracePt t="18314" x="3576638" y="1089025"/>
          <p14:tracePt t="18321" x="3576638" y="1117600"/>
          <p14:tracePt t="18328" x="3576638" y="1133475"/>
          <p14:tracePt t="18335" x="3576638" y="1192213"/>
          <p14:tracePt t="18341" x="3576638" y="1236663"/>
          <p14:tracePt t="18349" x="3576638" y="1266825"/>
          <p14:tracePt t="18355" x="3576638" y="1327150"/>
          <p14:tracePt t="18363" x="3576638" y="1371600"/>
          <p14:tracePt t="18370" x="3576638" y="1416050"/>
          <p14:tracePt t="18377" x="3576638" y="1476375"/>
          <p14:tracePt t="18384" x="3576638" y="1506538"/>
          <p14:tracePt t="18391" x="3576638" y="1550988"/>
          <p14:tracePt t="18398" x="3576638" y="1565275"/>
          <p14:tracePt t="18405" x="3576638" y="1609725"/>
          <p14:tracePt t="18412" x="3576638" y="1639888"/>
          <p14:tracePt t="18419" x="3576638" y="1654175"/>
          <p14:tracePt t="18426" x="3576638" y="1684338"/>
          <p14:tracePt t="18433" x="3576638" y="1728788"/>
          <p14:tracePt t="18442" x="3576638" y="1744663"/>
          <p14:tracePt t="18447" x="3576638" y="1789113"/>
          <p14:tracePt t="18454" x="3576638" y="1833563"/>
          <p14:tracePt t="18462" x="3576638" y="1908175"/>
          <p14:tracePt t="18468" x="3592513" y="1938338"/>
          <p14:tracePt t="18476" x="3621088" y="2027238"/>
          <p14:tracePt t="18483" x="3651250" y="2057400"/>
          <p14:tracePt t="18490" x="3667125" y="2101850"/>
          <p14:tracePt t="18496" x="3681413" y="2176463"/>
          <p14:tracePt t="18504" x="3711575" y="2220913"/>
          <p14:tracePt t="18510" x="3725863" y="2265363"/>
          <p14:tracePt t="18518" x="3741738" y="2325688"/>
          <p14:tracePt t="18525" x="3770313" y="2355850"/>
          <p14:tracePt t="18532" x="3786188" y="2414588"/>
          <p14:tracePt t="18539" x="3816350" y="2474913"/>
          <p14:tracePt t="18546" x="3830638" y="2519363"/>
          <p14:tracePt t="18553" x="3860800" y="2593975"/>
          <p14:tracePt t="18561" x="3875088" y="2638425"/>
          <p14:tracePt t="18567" x="3889375" y="2668588"/>
          <p14:tracePt t="18575" x="3919538" y="2698750"/>
          <p14:tracePt t="18581" x="3919538" y="2713038"/>
          <p14:tracePt t="18588" x="3935413" y="2757488"/>
          <p14:tracePt t="18594" x="3935413" y="2787650"/>
          <p14:tracePt t="18602" x="3949700" y="2803525"/>
          <p14:tracePt t="18609" x="3963988" y="2817813"/>
          <p14:tracePt t="18616" x="3963988" y="2832100"/>
          <p14:tracePt t="18625" x="3979863" y="2862263"/>
          <p14:tracePt t="18630" x="3979863" y="2878138"/>
          <p14:tracePt t="18637" x="3979863" y="2892425"/>
          <p14:tracePt t="18643" x="3979863" y="2906713"/>
          <p14:tracePt t="18651" x="3994150" y="2922588"/>
          <p14:tracePt t="18658" x="3994150" y="2936875"/>
          <p14:tracePt t="18679" x="4010025" y="2951163"/>
          <p14:tracePt t="18686" x="4010025" y="2981325"/>
          <p14:tracePt t="18714" x="4010025" y="2997200"/>
          <p14:tracePt t="18742" x="4010025" y="3011488"/>
          <p14:tracePt t="18806" x="4010025" y="3025775"/>
          <p14:tracePt t="19144" x="3994150" y="3025775"/>
          <p14:tracePt t="19277" x="3979863" y="3025775"/>
          <p14:tracePt t="19347" x="3963988" y="3025775"/>
          <p14:tracePt t="19635" x="3963988" y="3011488"/>
          <p14:tracePt t="19726" x="3949700" y="3011488"/>
          <p14:tracePt t="19995" x="3919538" y="2997200"/>
          <p14:tracePt t="20001" x="3875088" y="2967038"/>
          <p14:tracePt t="20009" x="3844925" y="2951163"/>
          <p14:tracePt t="20015" x="3800475" y="2878138"/>
          <p14:tracePt t="20022" x="3725863" y="2847975"/>
          <p14:tracePt t="20029" x="3695700" y="2817813"/>
          <p14:tracePt t="20036" x="3667125" y="2803525"/>
          <p14:tracePt t="20043" x="3636963" y="2773363"/>
          <p14:tracePt t="20051" x="3606800" y="2743200"/>
          <p14:tracePt t="20058" x="3562350" y="2713038"/>
          <p14:tracePt t="20079" x="3548063" y="2698750"/>
          <p14:tracePt t="20085" x="3532188" y="2682875"/>
          <p14:tracePt t="20100" x="3532188" y="2668588"/>
          <p14:tracePt t="20113" x="3517900" y="2668588"/>
          <p14:tracePt t="20127" x="3517900" y="2654300"/>
          <p14:tracePt t="20135" x="3487738" y="2654300"/>
          <p14:tracePt t="20155" x="3487738" y="2638425"/>
          <p14:tracePt t="20184" x="3487738" y="2624138"/>
          <p14:tracePt t="20198" x="3473450" y="2624138"/>
          <p14:tracePt t="20226" x="3457575" y="2624138"/>
          <p14:tracePt t="20557" x="3517900" y="2624138"/>
          <p14:tracePt t="20564" x="3548063" y="2624138"/>
          <p14:tracePt t="20570" x="3576638" y="2624138"/>
          <p14:tracePt t="20578" x="3621088" y="2638425"/>
          <p14:tracePt t="20585" x="3681413" y="2654300"/>
          <p14:tracePt t="20592" x="3695700" y="2654300"/>
          <p14:tracePt t="20599" x="3741738" y="2654300"/>
          <p14:tracePt t="20606" x="3756025" y="2654300"/>
          <p14:tracePt t="20613" x="3786188" y="2654300"/>
          <p14:tracePt t="20620" x="3800475" y="2668588"/>
          <p14:tracePt t="20626" x="3830638" y="2668588"/>
          <p14:tracePt t="20634" x="3844925" y="2682875"/>
          <p14:tracePt t="20642" x="3875088" y="2682875"/>
          <p14:tracePt t="20648" x="3889375" y="2682875"/>
          <p14:tracePt t="20655" x="3905250" y="2682875"/>
          <p14:tracePt t="20662" x="3919538" y="2698750"/>
          <p14:tracePt t="20676" x="3949700" y="2698750"/>
          <p14:tracePt t="20692" x="3979863" y="2713038"/>
          <p14:tracePt t="20697" x="3994150" y="2713038"/>
          <p14:tracePt t="20705" x="4024313" y="2713038"/>
          <p14:tracePt t="20710" x="4054475" y="2713038"/>
          <p14:tracePt t="20718" x="4129088" y="2713038"/>
          <p14:tracePt t="20725" x="4187825" y="2713038"/>
          <p14:tracePt t="20732" x="4278313" y="2713038"/>
          <p14:tracePt t="20740" x="4367213" y="2698750"/>
          <p14:tracePt t="20746" x="4486275" y="2698750"/>
          <p14:tracePt t="20753" x="4591050" y="2682875"/>
          <p14:tracePt t="20761" x="4724400" y="2682875"/>
          <p14:tracePt t="20767" x="4784725" y="2682875"/>
          <p14:tracePt t="20776" x="4859338" y="2668588"/>
          <p14:tracePt t="20781" x="4873625" y="2668588"/>
          <p14:tracePt t="20789" x="4918075" y="2654300"/>
          <p14:tracePt t="20796" x="4948238" y="2654300"/>
          <p14:tracePt t="20825" x="4962525" y="2654300"/>
          <p14:tracePt t="20852" x="4978400" y="2654300"/>
          <p14:tracePt t="20908" x="4978400" y="2638425"/>
          <p14:tracePt t="21555" x="4962525" y="2638425"/>
          <p14:tracePt t="21562" x="4962525" y="2624138"/>
          <p14:tracePt t="26166" x="4948238" y="2624138"/>
          <p14:tracePt t="26442" x="4948238" y="2608263"/>
          <p14:tracePt t="26448" x="4948238" y="2549525"/>
          <p14:tracePt t="26455" x="4978400" y="2460625"/>
          <p14:tracePt t="26462" x="5022850" y="2355850"/>
          <p14:tracePt t="26469" x="5067300" y="2265363"/>
          <p14:tracePt t="26478" x="5083175" y="2220913"/>
          <p14:tracePt t="26483" x="5111750" y="2146300"/>
          <p14:tracePt t="26491" x="5141913" y="2087563"/>
          <p14:tracePt t="26498" x="5172075" y="2027238"/>
          <p14:tracePt t="26504" x="5202238" y="1982788"/>
          <p14:tracePt t="26511" x="5230813" y="1952625"/>
          <p14:tracePt t="26519" x="5246688" y="1922463"/>
          <p14:tracePt t="26527" x="5276850" y="1893888"/>
          <p14:tracePt t="26533" x="5276850" y="1863725"/>
          <p14:tracePt t="26540" x="5291138" y="1849438"/>
          <p14:tracePt t="26546" x="5335588" y="1833563"/>
          <p14:tracePt t="26554" x="5335588" y="1819275"/>
          <p14:tracePt t="26561" x="5351463" y="1803400"/>
          <p14:tracePt t="26568" x="5365750" y="1789113"/>
          <p14:tracePt t="26575" x="5395913" y="1774825"/>
          <p14:tracePt t="26582" x="5395913" y="1758950"/>
          <p14:tracePt t="26589" x="5410200" y="1758950"/>
          <p14:tracePt t="26595" x="5426075" y="1744663"/>
          <p14:tracePt t="26611" x="5440363" y="1744663"/>
          <p14:tracePt t="26624" x="5470525" y="1728788"/>
          <p14:tracePt t="26645" x="5484813" y="1728788"/>
          <p14:tracePt t="26652" x="5484813" y="1714500"/>
          <p14:tracePt t="26666" x="5499100" y="1714500"/>
          <p14:tracePt t="26673" x="5529263" y="1700213"/>
          <p14:tracePt t="26680" x="5559425" y="1700213"/>
          <p14:tracePt t="26687" x="5589588" y="1684338"/>
          <p14:tracePt t="26694" x="5619750" y="1684338"/>
          <p14:tracePt t="26702" x="5634038" y="1670050"/>
          <p14:tracePt t="26709" x="5664200" y="1670050"/>
          <p14:tracePt t="26715" x="5722938" y="1670050"/>
          <p14:tracePt t="26723" x="5753100" y="1670050"/>
          <p14:tracePt t="26729" x="5783263" y="1670050"/>
          <p14:tracePt t="26736" x="5842000" y="1670050"/>
          <p14:tracePt t="26744" x="5872163" y="1670050"/>
          <p14:tracePt t="26751" x="5902325" y="1670050"/>
          <p14:tracePt t="26758" x="5962650" y="1684338"/>
          <p14:tracePt t="26764" x="6007100" y="1684338"/>
          <p14:tracePt t="26772" x="6035675" y="1700213"/>
          <p14:tracePt t="26778" x="6096000" y="1714500"/>
          <p14:tracePt t="26786" x="6140450" y="1728788"/>
          <p14:tracePt t="26794" x="6184900" y="1758950"/>
          <p14:tracePt t="26800" x="6215063" y="1774825"/>
          <p14:tracePt t="26807" x="6259513" y="1789113"/>
          <p14:tracePt t="26813" x="6303963" y="1819275"/>
          <p14:tracePt t="26820" x="6350000" y="1833563"/>
          <p14:tracePt t="26827" x="6394450" y="1849438"/>
          <p14:tracePt t="26835" x="6424613" y="1863725"/>
          <p14:tracePt t="26844" x="6469063" y="1893888"/>
          <p14:tracePt t="26848" x="6527800" y="1908175"/>
          <p14:tracePt t="26856" x="6572250" y="1952625"/>
          <p14:tracePt t="26863" x="6632575" y="1982788"/>
          <p14:tracePt t="26870" x="6721475" y="2012950"/>
          <p14:tracePt t="26877" x="6765925" y="2057400"/>
          <p14:tracePt t="26884" x="6811963" y="2101850"/>
          <p14:tracePt t="26891" x="6870700" y="2146300"/>
          <p14:tracePt t="26898" x="6931025" y="2206625"/>
          <p14:tracePt t="26905" x="7019925" y="2295525"/>
          <p14:tracePt t="26912" x="7080250" y="2355850"/>
          <p14:tracePt t="26920" x="7138988" y="2430463"/>
          <p14:tracePt t="26928" x="7213600" y="2519363"/>
          <p14:tracePt t="26933" x="7258050" y="2579688"/>
          <p14:tracePt t="26940" x="7332663" y="2668588"/>
          <p14:tracePt t="26947" x="7377113" y="2713038"/>
          <p14:tracePt t="26955" x="7407275" y="2743200"/>
          <p14:tracePt t="26961" x="7423150" y="2757488"/>
          <p14:tracePt t="26968" x="7437438" y="2787650"/>
          <p14:tracePt t="26977" x="7437438" y="2817813"/>
          <p14:tracePt t="26990" x="7451725" y="2817813"/>
          <p14:tracePt t="26997" x="7451725" y="2832100"/>
          <p14:tracePt t="27018" x="7467600" y="2832100"/>
          <p14:tracePt t="27025" x="7467600" y="2847975"/>
          <p14:tracePt t="27061" x="7467600" y="2862263"/>
          <p14:tracePt t="28586" x="7481888" y="2519363"/>
          <p14:tracePt t="28592" x="7542213" y="1893888"/>
          <p14:tracePt t="28599" x="7570788" y="1222375"/>
          <p14:tracePt t="28607" x="7616825" y="550863"/>
          <p14:tracePt t="30554" x="7854950" y="522288"/>
          <p14:tracePt t="30562" x="7899400" y="774700"/>
          <p14:tracePt t="30579" x="7959725" y="1222375"/>
          <p14:tracePt t="30582" x="8018463" y="1401763"/>
          <p14:tracePt t="30589" x="8078788" y="1579563"/>
          <p14:tracePt t="30596" x="8123238" y="1758950"/>
          <p14:tracePt t="30603" x="8153400" y="1863725"/>
          <p14:tracePt t="30612" x="8181975" y="1997075"/>
          <p14:tracePt t="30617" x="8212138" y="2101850"/>
          <p14:tracePt t="30625" x="8256588" y="2206625"/>
          <p14:tracePt t="30632" x="8302625" y="2325688"/>
          <p14:tracePt t="30638" x="8316913" y="2386013"/>
          <p14:tracePt t="30645" x="8347075" y="2489200"/>
          <p14:tracePt t="30653" x="8361363" y="2549525"/>
          <p14:tracePt t="30660" x="8375650" y="2593975"/>
          <p14:tracePt t="30667" x="8391525" y="2682875"/>
          <p14:tracePt t="30674" x="8435975" y="2743200"/>
          <p14:tracePt t="30681" x="8435975" y="2787650"/>
          <p14:tracePt t="30688" x="8466138" y="2847975"/>
          <p14:tracePt t="30695" x="8480425" y="2878138"/>
          <p14:tracePt t="30702" x="8480425" y="2892425"/>
          <p14:tracePt t="30709" x="8496300" y="2951163"/>
          <p14:tracePt t="30716" x="8510588" y="2981325"/>
          <p14:tracePt t="30723" x="8524875" y="3011488"/>
          <p14:tracePt t="30730" x="8555038" y="3071813"/>
          <p14:tracePt t="30737" x="8585200" y="3146425"/>
          <p14:tracePt t="30745" x="8599488" y="3175000"/>
          <p14:tracePt t="30751" x="8629650" y="3235325"/>
          <p14:tracePt t="30758" x="8643938" y="3279775"/>
          <p14:tracePt t="30765" x="8643938" y="3294063"/>
          <p14:tracePt t="30772" x="8659813" y="3309938"/>
          <p14:tracePt t="30780" x="8659813" y="3324225"/>
          <p14:tracePt t="30786" x="8659813" y="3340100"/>
          <p14:tracePt t="30800" x="8659813" y="3354388"/>
          <p14:tracePt t="30814" x="8674100" y="3354388"/>
          <p14:tracePt t="30822" x="8674100" y="3368675"/>
          <p14:tracePt t="30842" x="8689975" y="3368675"/>
          <p14:tracePt t="30850" x="8689975" y="3384550"/>
          <p14:tracePt t="31989" x="8585200" y="3384550"/>
          <p14:tracePt t="31995" x="8405813" y="3384550"/>
          <p14:tracePt t="32002" x="8212138" y="3384550"/>
          <p14:tracePt t="32009" x="8004175" y="3384550"/>
          <p14:tracePt t="32016" x="7810500" y="3384550"/>
          <p14:tracePt t="32023" x="7556500" y="3429000"/>
          <p14:tracePt t="32030" x="7288213" y="3459163"/>
          <p14:tracePt t="32037" x="7019925" y="3473450"/>
          <p14:tracePt t="32046" x="6765925" y="3517900"/>
          <p14:tracePt t="32051" x="6543675" y="3563938"/>
          <p14:tracePt t="32059" x="6303963" y="3636963"/>
          <p14:tracePt t="32066" x="6081713" y="3683000"/>
          <p14:tracePt t="32073" x="5902325" y="3727450"/>
          <p14:tracePt t="32081" x="5753100" y="3757613"/>
          <p14:tracePt t="32087" x="5619750" y="3802063"/>
          <p14:tracePt t="32096" x="5545138" y="3816350"/>
          <p14:tracePt t="32101" x="5484813" y="3832225"/>
          <p14:tracePt t="32108" x="5454650" y="3846513"/>
          <p14:tracePt t="32136" x="5440363" y="3846513"/>
          <p14:tracePt t="32214" x="5440363" y="3860800"/>
          <p14:tracePt t="32241" x="5440363" y="3876675"/>
          <p14:tracePt t="32255" x="5335588" y="3965575"/>
          <p14:tracePt t="32263" x="5246688" y="4040188"/>
          <p14:tracePt t="32269" x="5111750" y="4114800"/>
          <p14:tracePt t="32276" x="4948238" y="4233863"/>
          <p14:tracePt t="32283" x="4814888" y="4352925"/>
          <p14:tracePt t="32291" x="4649788" y="4457700"/>
          <p14:tracePt t="32297" x="4500563" y="4576763"/>
          <p14:tracePt t="32305" x="4381500" y="4651375"/>
          <p14:tracePt t="32313" x="4248150" y="4740275"/>
          <p14:tracePt t="32319" x="4143375" y="4786313"/>
          <p14:tracePt t="32326" x="4068763" y="4830763"/>
          <p14:tracePt t="32333" x="4054475" y="4845050"/>
          <p14:tracePt t="32340" x="4010025" y="4860925"/>
          <p14:tracePt t="32346" x="3994150" y="4860925"/>
          <p14:tracePt t="42036" x="3935413" y="4889500"/>
          <p14:tracePt t="42043" x="3800475" y="4949825"/>
          <p14:tracePt t="42050" x="3667125" y="5008563"/>
          <p14:tracePt t="42056" x="3473450" y="5113338"/>
          <p14:tracePt t="42066" x="3279775" y="5173663"/>
          <p14:tracePt t="42071" x="3114675" y="5248275"/>
          <p14:tracePt t="42078" x="2936875" y="5307013"/>
          <p14:tracePt t="42087" x="2801938" y="5367338"/>
          <p14:tracePt t="42092" x="2652713" y="5441950"/>
          <p14:tracePt t="42099" x="2519363" y="5500688"/>
          <p14:tracePt t="42106" x="2400300" y="5546725"/>
          <p14:tracePt t="42113" x="2295525" y="5575300"/>
          <p14:tracePt t="42120" x="2206625" y="5635625"/>
          <p14:tracePt t="42128" x="2101850" y="5680075"/>
          <p14:tracePt t="42134" x="1966913" y="5724525"/>
          <p14:tracePt t="42140" x="1863725" y="5754688"/>
          <p14:tracePt t="42150" x="1758950" y="5799138"/>
          <p14:tracePt t="42155" x="1639888" y="5873750"/>
          <p14:tracePt t="42162" x="1504950" y="5918200"/>
          <p14:tracePt t="42169" x="1401763" y="5978525"/>
          <p14:tracePt t="42176" x="1296988" y="6037263"/>
          <p14:tracePt t="42183" x="1177925" y="6083300"/>
          <p14:tracePt t="42190" x="1042988" y="6127750"/>
          <p14:tracePt t="42199" x="909638" y="6186488"/>
          <p14:tracePt t="42204" x="790575" y="6246813"/>
          <p14:tracePt t="42212" x="655638" y="6291263"/>
          <p14:tracePt t="42221" x="550863" y="6321425"/>
          <p14:tracePt t="42226" x="431800" y="6351588"/>
          <p14:tracePt t="42233" x="357188" y="6396038"/>
          <p14:tracePt t="42239" x="268288" y="6426200"/>
          <p14:tracePt t="42247" x="193675" y="6440488"/>
          <p14:tracePt t="42254" x="104775" y="6454775"/>
          <p14:tracePt t="42261" x="30163" y="64706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BB9B07B-C5F9-4200-8429-89201D2FACC3}"/>
              </a:ext>
            </a:extLst>
          </p:cNvPr>
          <p:cNvSpPr txBox="1"/>
          <p:nvPr/>
        </p:nvSpPr>
        <p:spPr>
          <a:xfrm>
            <a:off x="1524000" y="857250"/>
            <a:ext cx="9144000" cy="300082"/>
          </a:xfrm>
          <a:prstGeom prst="rect">
            <a:avLst/>
          </a:prstGeom>
          <a:solidFill>
            <a:srgbClr val="8FA2B3"/>
          </a:solidFill>
        </p:spPr>
        <p:txBody>
          <a:bodyPr wrap="square" rtlCol="0">
            <a:spAutoFit/>
          </a:bodyPr>
          <a:lstStyle/>
          <a:p>
            <a:endParaRPr lang="en-US" sz="1350" dirty="0"/>
          </a:p>
        </p:txBody>
      </p:sp>
      <p:pic>
        <p:nvPicPr>
          <p:cNvPr id="5" name="Picture 4" descr="Chart&#10;&#10;Description automatically generated">
            <a:extLst>
              <a:ext uri="{FF2B5EF4-FFF2-40B4-BE49-F238E27FC236}">
                <a16:creationId xmlns:a16="http://schemas.microsoft.com/office/drawing/2014/main" id="{900D150A-AB09-4E9B-B1D8-671533CCB6EE}"/>
              </a:ext>
            </a:extLst>
          </p:cNvPr>
          <p:cNvPicPr>
            <a:picLocks noChangeAspect="1"/>
          </p:cNvPicPr>
          <p:nvPr/>
        </p:nvPicPr>
        <p:blipFill>
          <a:blip r:embed="rId6"/>
          <a:stretch>
            <a:fillRect/>
          </a:stretch>
        </p:blipFill>
        <p:spPr>
          <a:xfrm>
            <a:off x="6014358" y="968301"/>
            <a:ext cx="4408922" cy="4408922"/>
          </a:xfrm>
          <a:prstGeom prst="rect">
            <a:avLst/>
          </a:prstGeom>
        </p:spPr>
      </p:pic>
      <p:sp>
        <p:nvSpPr>
          <p:cNvPr id="7" name="TextBox 6">
            <a:extLst>
              <a:ext uri="{FF2B5EF4-FFF2-40B4-BE49-F238E27FC236}">
                <a16:creationId xmlns:a16="http://schemas.microsoft.com/office/drawing/2014/main" id="{8277A427-FBE5-485B-91C8-066A004E789E}"/>
              </a:ext>
            </a:extLst>
          </p:cNvPr>
          <p:cNvSpPr txBox="1"/>
          <p:nvPr/>
        </p:nvSpPr>
        <p:spPr>
          <a:xfrm>
            <a:off x="1673806" y="983348"/>
            <a:ext cx="4930956" cy="507831"/>
          </a:xfrm>
          <a:prstGeom prst="rect">
            <a:avLst/>
          </a:prstGeom>
          <a:noFill/>
        </p:spPr>
        <p:txBody>
          <a:bodyPr wrap="square" rtlCol="0">
            <a:spAutoFit/>
          </a:bodyPr>
          <a:lstStyle/>
          <a:p>
            <a:r>
              <a:rPr lang="en-US" sz="2700" b="1" cap="all" dirty="0">
                <a:solidFill>
                  <a:schemeClr val="bg1"/>
                </a:solidFill>
                <a:latin typeface="+mj-lt"/>
              </a:rPr>
              <a:t>Body Mass </a:t>
            </a:r>
            <a:r>
              <a:rPr lang="en-US" sz="2700" b="1" cap="small" dirty="0">
                <a:solidFill>
                  <a:schemeClr val="bg1"/>
                </a:solidFill>
                <a:latin typeface="+mj-lt"/>
              </a:rPr>
              <a:t>vs</a:t>
            </a:r>
            <a:r>
              <a:rPr lang="en-US" sz="2700" b="1" cap="all" dirty="0">
                <a:solidFill>
                  <a:schemeClr val="bg1"/>
                </a:solidFill>
                <a:latin typeface="+mj-lt"/>
              </a:rPr>
              <a:t> Output</a:t>
            </a:r>
          </a:p>
        </p:txBody>
      </p:sp>
      <p:sp>
        <p:nvSpPr>
          <p:cNvPr id="8" name="TextBox 7">
            <a:extLst>
              <a:ext uri="{FF2B5EF4-FFF2-40B4-BE49-F238E27FC236}">
                <a16:creationId xmlns:a16="http://schemas.microsoft.com/office/drawing/2014/main" id="{D020CDAB-63DE-42E2-B6BE-E86B433F1E49}"/>
              </a:ext>
            </a:extLst>
          </p:cNvPr>
          <p:cNvSpPr txBox="1"/>
          <p:nvPr/>
        </p:nvSpPr>
        <p:spPr>
          <a:xfrm>
            <a:off x="1796269" y="1594191"/>
            <a:ext cx="3771900" cy="300082"/>
          </a:xfrm>
          <a:prstGeom prst="rect">
            <a:avLst/>
          </a:prstGeom>
          <a:solidFill>
            <a:schemeClr val="accent5">
              <a:lumMod val="20000"/>
              <a:lumOff val="80000"/>
            </a:schemeClr>
          </a:solidFill>
        </p:spPr>
        <p:txBody>
          <a:bodyPr wrap="square" rtlCol="0">
            <a:spAutoFit/>
          </a:bodyPr>
          <a:lstStyle/>
          <a:p>
            <a:endParaRPr lang="en-US" sz="1350" dirty="0"/>
          </a:p>
        </p:txBody>
      </p:sp>
      <p:sp>
        <p:nvSpPr>
          <p:cNvPr id="11" name="TextBox 10">
            <a:extLst>
              <a:ext uri="{FF2B5EF4-FFF2-40B4-BE49-F238E27FC236}">
                <a16:creationId xmlns:a16="http://schemas.microsoft.com/office/drawing/2014/main" id="{23203129-4940-4518-BF32-5C6A033D723B}"/>
              </a:ext>
            </a:extLst>
          </p:cNvPr>
          <p:cNvSpPr txBox="1"/>
          <p:nvPr/>
        </p:nvSpPr>
        <p:spPr>
          <a:xfrm>
            <a:off x="1796269" y="2221436"/>
            <a:ext cx="944812" cy="553998"/>
          </a:xfrm>
          <a:prstGeom prst="rect">
            <a:avLst/>
          </a:prstGeom>
          <a:noFill/>
        </p:spPr>
        <p:txBody>
          <a:bodyPr wrap="square" rtlCol="0">
            <a:spAutoFit/>
          </a:bodyPr>
          <a:lstStyle/>
          <a:p>
            <a:pPr algn="ctr"/>
            <a:r>
              <a:rPr lang="en-US" sz="1500" b="1" dirty="0">
                <a:solidFill>
                  <a:srgbClr val="2C567A"/>
                </a:solidFill>
              </a:rPr>
              <a:t>2018 – </a:t>
            </a:r>
            <a:br>
              <a:rPr lang="en-US" sz="1500" b="1" dirty="0">
                <a:solidFill>
                  <a:srgbClr val="2C567A"/>
                </a:solidFill>
              </a:rPr>
            </a:br>
            <a:r>
              <a:rPr lang="en-US" sz="1500" b="1" dirty="0">
                <a:solidFill>
                  <a:srgbClr val="2C567A"/>
                </a:solidFill>
              </a:rPr>
              <a:t>Apr ‘19</a:t>
            </a:r>
          </a:p>
        </p:txBody>
      </p:sp>
      <p:sp>
        <p:nvSpPr>
          <p:cNvPr id="9" name="Arrow: Down 8">
            <a:extLst>
              <a:ext uri="{FF2B5EF4-FFF2-40B4-BE49-F238E27FC236}">
                <a16:creationId xmlns:a16="http://schemas.microsoft.com/office/drawing/2014/main" id="{13BE932A-346B-4A55-BDCD-E31066FAC6ED}"/>
              </a:ext>
            </a:extLst>
          </p:cNvPr>
          <p:cNvSpPr/>
          <p:nvPr/>
        </p:nvSpPr>
        <p:spPr>
          <a:xfrm rot="10800000">
            <a:off x="3031691" y="2272236"/>
            <a:ext cx="383722" cy="4232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Down 11">
            <a:extLst>
              <a:ext uri="{FF2B5EF4-FFF2-40B4-BE49-F238E27FC236}">
                <a16:creationId xmlns:a16="http://schemas.microsoft.com/office/drawing/2014/main" id="{17FB0E13-596C-40F5-89FE-B5CA2E7CB7F0}"/>
              </a:ext>
            </a:extLst>
          </p:cNvPr>
          <p:cNvSpPr/>
          <p:nvPr/>
        </p:nvSpPr>
        <p:spPr>
          <a:xfrm>
            <a:off x="3873559" y="2272236"/>
            <a:ext cx="383722" cy="42326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Arrow: Down 12">
            <a:extLst>
              <a:ext uri="{FF2B5EF4-FFF2-40B4-BE49-F238E27FC236}">
                <a16:creationId xmlns:a16="http://schemas.microsoft.com/office/drawing/2014/main" id="{7B2AFFA0-2950-46DD-A15E-5F3A826CF53F}"/>
              </a:ext>
            </a:extLst>
          </p:cNvPr>
          <p:cNvSpPr/>
          <p:nvPr/>
        </p:nvSpPr>
        <p:spPr>
          <a:xfrm>
            <a:off x="4770365" y="2273285"/>
            <a:ext cx="383722" cy="423267"/>
          </a:xfrm>
          <a:prstGeom prst="downArrow">
            <a:avLst/>
          </a:prstGeom>
          <a:solidFill>
            <a:srgbClr val="0072C7"/>
          </a:solidFill>
          <a:ln>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06F4C55D-54FF-45D3-A56D-D9BDE5FFAB0F}"/>
              </a:ext>
            </a:extLst>
          </p:cNvPr>
          <p:cNvSpPr txBox="1"/>
          <p:nvPr/>
        </p:nvSpPr>
        <p:spPr>
          <a:xfrm>
            <a:off x="2702410" y="1818341"/>
            <a:ext cx="1042284" cy="300082"/>
          </a:xfrm>
          <a:prstGeom prst="rect">
            <a:avLst/>
          </a:prstGeom>
          <a:noFill/>
        </p:spPr>
        <p:txBody>
          <a:bodyPr wrap="square" rtlCol="0">
            <a:spAutoFit/>
          </a:bodyPr>
          <a:lstStyle/>
          <a:p>
            <a:pPr algn="ctr"/>
            <a:r>
              <a:rPr lang="en-US" sz="1350" b="1" dirty="0">
                <a:solidFill>
                  <a:srgbClr val="FF0000"/>
                </a:solidFill>
              </a:rPr>
              <a:t>Output</a:t>
            </a:r>
          </a:p>
        </p:txBody>
      </p:sp>
      <p:sp>
        <p:nvSpPr>
          <p:cNvPr id="15" name="TextBox 14">
            <a:extLst>
              <a:ext uri="{FF2B5EF4-FFF2-40B4-BE49-F238E27FC236}">
                <a16:creationId xmlns:a16="http://schemas.microsoft.com/office/drawing/2014/main" id="{CF7EE7AB-A8F6-42B3-87EA-44E4DF0B3E50}"/>
              </a:ext>
            </a:extLst>
          </p:cNvPr>
          <p:cNvSpPr txBox="1"/>
          <p:nvPr/>
        </p:nvSpPr>
        <p:spPr>
          <a:xfrm>
            <a:off x="3544278" y="1818342"/>
            <a:ext cx="1042284" cy="507831"/>
          </a:xfrm>
          <a:prstGeom prst="rect">
            <a:avLst/>
          </a:prstGeom>
          <a:noFill/>
        </p:spPr>
        <p:txBody>
          <a:bodyPr wrap="square" rtlCol="0">
            <a:spAutoFit/>
          </a:bodyPr>
          <a:lstStyle/>
          <a:p>
            <a:pPr algn="ctr"/>
            <a:r>
              <a:rPr lang="en-US" sz="1350" b="1" dirty="0">
                <a:solidFill>
                  <a:srgbClr val="00B050"/>
                </a:solidFill>
              </a:rPr>
              <a:t>Body Mass</a:t>
            </a:r>
          </a:p>
        </p:txBody>
      </p:sp>
      <p:sp>
        <p:nvSpPr>
          <p:cNvPr id="16" name="TextBox 15">
            <a:extLst>
              <a:ext uri="{FF2B5EF4-FFF2-40B4-BE49-F238E27FC236}">
                <a16:creationId xmlns:a16="http://schemas.microsoft.com/office/drawing/2014/main" id="{19312D45-1B6C-445F-B4A6-C75900F9B6BC}"/>
              </a:ext>
            </a:extLst>
          </p:cNvPr>
          <p:cNvSpPr txBox="1"/>
          <p:nvPr/>
        </p:nvSpPr>
        <p:spPr>
          <a:xfrm>
            <a:off x="4283064" y="1610594"/>
            <a:ext cx="1358327" cy="507831"/>
          </a:xfrm>
          <a:prstGeom prst="rect">
            <a:avLst/>
          </a:prstGeom>
          <a:noFill/>
        </p:spPr>
        <p:txBody>
          <a:bodyPr wrap="square" rtlCol="0">
            <a:spAutoFit/>
          </a:bodyPr>
          <a:lstStyle/>
          <a:p>
            <a:pPr algn="ctr"/>
            <a:r>
              <a:rPr lang="en-US" sz="1350" b="1" dirty="0">
                <a:solidFill>
                  <a:srgbClr val="0072C7"/>
                </a:solidFill>
              </a:rPr>
              <a:t>Lean </a:t>
            </a:r>
            <a:br>
              <a:rPr lang="en-US" sz="1350" b="1" dirty="0">
                <a:solidFill>
                  <a:srgbClr val="0072C7"/>
                </a:solidFill>
              </a:rPr>
            </a:br>
            <a:r>
              <a:rPr lang="en-US" sz="1350" b="1" dirty="0">
                <a:solidFill>
                  <a:srgbClr val="0072C7"/>
                </a:solidFill>
              </a:rPr>
              <a:t>Body Mass</a:t>
            </a:r>
          </a:p>
        </p:txBody>
      </p:sp>
      <p:sp>
        <p:nvSpPr>
          <p:cNvPr id="17" name="TextBox 16">
            <a:extLst>
              <a:ext uri="{FF2B5EF4-FFF2-40B4-BE49-F238E27FC236}">
                <a16:creationId xmlns:a16="http://schemas.microsoft.com/office/drawing/2014/main" id="{E9DC0E64-6108-4CF7-8851-303DC459D7B6}"/>
              </a:ext>
            </a:extLst>
          </p:cNvPr>
          <p:cNvSpPr txBox="1"/>
          <p:nvPr/>
        </p:nvSpPr>
        <p:spPr>
          <a:xfrm>
            <a:off x="1796270" y="3070519"/>
            <a:ext cx="944812" cy="784830"/>
          </a:xfrm>
          <a:prstGeom prst="rect">
            <a:avLst/>
          </a:prstGeom>
          <a:noFill/>
        </p:spPr>
        <p:txBody>
          <a:bodyPr wrap="square" rtlCol="0">
            <a:spAutoFit/>
          </a:bodyPr>
          <a:lstStyle/>
          <a:p>
            <a:pPr algn="ctr"/>
            <a:r>
              <a:rPr lang="en-US" sz="1500" b="1" dirty="0">
                <a:solidFill>
                  <a:srgbClr val="2C567A"/>
                </a:solidFill>
              </a:rPr>
              <a:t>Jun ‘19 – </a:t>
            </a:r>
            <a:br>
              <a:rPr lang="en-US" sz="1500" b="1" dirty="0">
                <a:solidFill>
                  <a:srgbClr val="2C567A"/>
                </a:solidFill>
              </a:rPr>
            </a:br>
            <a:r>
              <a:rPr lang="en-US" sz="1500" b="1" dirty="0">
                <a:solidFill>
                  <a:srgbClr val="2C567A"/>
                </a:solidFill>
              </a:rPr>
              <a:t>Sep ‘19</a:t>
            </a:r>
          </a:p>
        </p:txBody>
      </p:sp>
      <p:sp>
        <p:nvSpPr>
          <p:cNvPr id="18" name="Arrow: Down 17">
            <a:extLst>
              <a:ext uri="{FF2B5EF4-FFF2-40B4-BE49-F238E27FC236}">
                <a16:creationId xmlns:a16="http://schemas.microsoft.com/office/drawing/2014/main" id="{2C683A85-817D-4859-9B9F-9B72903C7E10}"/>
              </a:ext>
            </a:extLst>
          </p:cNvPr>
          <p:cNvSpPr/>
          <p:nvPr/>
        </p:nvSpPr>
        <p:spPr>
          <a:xfrm rot="10800000">
            <a:off x="3031692" y="3121318"/>
            <a:ext cx="383722" cy="4232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Down 18">
            <a:extLst>
              <a:ext uri="{FF2B5EF4-FFF2-40B4-BE49-F238E27FC236}">
                <a16:creationId xmlns:a16="http://schemas.microsoft.com/office/drawing/2014/main" id="{0DE6015D-13E9-42BA-B212-B284DBBD7739}"/>
              </a:ext>
            </a:extLst>
          </p:cNvPr>
          <p:cNvSpPr/>
          <p:nvPr/>
        </p:nvSpPr>
        <p:spPr>
          <a:xfrm rot="10800000">
            <a:off x="3873560" y="3121318"/>
            <a:ext cx="383722" cy="42326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Down 19">
            <a:extLst>
              <a:ext uri="{FF2B5EF4-FFF2-40B4-BE49-F238E27FC236}">
                <a16:creationId xmlns:a16="http://schemas.microsoft.com/office/drawing/2014/main" id="{63A11024-9546-4E01-ABBD-B2E01B90BDA3}"/>
              </a:ext>
            </a:extLst>
          </p:cNvPr>
          <p:cNvSpPr/>
          <p:nvPr/>
        </p:nvSpPr>
        <p:spPr>
          <a:xfrm rot="10800000">
            <a:off x="4770366" y="3122367"/>
            <a:ext cx="383722" cy="423267"/>
          </a:xfrm>
          <a:prstGeom prst="downArrow">
            <a:avLst/>
          </a:prstGeom>
          <a:solidFill>
            <a:srgbClr val="0072C7"/>
          </a:solidFill>
          <a:ln>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6BABC8DB-4A10-40A8-B740-223F7ECD0F30}"/>
              </a:ext>
            </a:extLst>
          </p:cNvPr>
          <p:cNvSpPr txBox="1"/>
          <p:nvPr/>
        </p:nvSpPr>
        <p:spPr>
          <a:xfrm>
            <a:off x="1796269" y="3916107"/>
            <a:ext cx="944812" cy="784830"/>
          </a:xfrm>
          <a:prstGeom prst="rect">
            <a:avLst/>
          </a:prstGeom>
          <a:noFill/>
        </p:spPr>
        <p:txBody>
          <a:bodyPr wrap="square" rtlCol="0">
            <a:spAutoFit/>
          </a:bodyPr>
          <a:lstStyle/>
          <a:p>
            <a:pPr algn="ctr"/>
            <a:r>
              <a:rPr lang="en-US" sz="1500" b="1" dirty="0">
                <a:solidFill>
                  <a:srgbClr val="2C567A"/>
                </a:solidFill>
              </a:rPr>
              <a:t>Sep ‘19 – </a:t>
            </a:r>
            <a:br>
              <a:rPr lang="en-US" sz="1500" b="1" dirty="0">
                <a:solidFill>
                  <a:srgbClr val="2C567A"/>
                </a:solidFill>
              </a:rPr>
            </a:br>
            <a:r>
              <a:rPr lang="en-US" sz="1500" b="1" dirty="0">
                <a:solidFill>
                  <a:srgbClr val="2C567A"/>
                </a:solidFill>
              </a:rPr>
              <a:t>Jan ‘21</a:t>
            </a:r>
          </a:p>
        </p:txBody>
      </p:sp>
      <p:sp>
        <p:nvSpPr>
          <p:cNvPr id="22" name="Arrow: Down 21">
            <a:extLst>
              <a:ext uri="{FF2B5EF4-FFF2-40B4-BE49-F238E27FC236}">
                <a16:creationId xmlns:a16="http://schemas.microsoft.com/office/drawing/2014/main" id="{3DD2C2EF-43CB-4CFC-962D-49C803B283ED}"/>
              </a:ext>
            </a:extLst>
          </p:cNvPr>
          <p:cNvSpPr/>
          <p:nvPr/>
        </p:nvSpPr>
        <p:spPr>
          <a:xfrm>
            <a:off x="3031690" y="3973260"/>
            <a:ext cx="383722" cy="4232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Down 22">
            <a:extLst>
              <a:ext uri="{FF2B5EF4-FFF2-40B4-BE49-F238E27FC236}">
                <a16:creationId xmlns:a16="http://schemas.microsoft.com/office/drawing/2014/main" id="{350CE151-31C5-494E-BA6A-42A6569D9A40}"/>
              </a:ext>
            </a:extLst>
          </p:cNvPr>
          <p:cNvSpPr/>
          <p:nvPr/>
        </p:nvSpPr>
        <p:spPr>
          <a:xfrm rot="10800000">
            <a:off x="3873558" y="3973260"/>
            <a:ext cx="383722" cy="42326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Down 23">
            <a:extLst>
              <a:ext uri="{FF2B5EF4-FFF2-40B4-BE49-F238E27FC236}">
                <a16:creationId xmlns:a16="http://schemas.microsoft.com/office/drawing/2014/main" id="{C3767A68-71B1-4B4D-AB00-499D7D20A932}"/>
              </a:ext>
            </a:extLst>
          </p:cNvPr>
          <p:cNvSpPr/>
          <p:nvPr/>
        </p:nvSpPr>
        <p:spPr>
          <a:xfrm rot="10800000">
            <a:off x="4770364" y="3974309"/>
            <a:ext cx="383722" cy="423267"/>
          </a:xfrm>
          <a:prstGeom prst="downArrow">
            <a:avLst/>
          </a:prstGeom>
          <a:solidFill>
            <a:srgbClr val="0072C7"/>
          </a:solidFill>
          <a:ln>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B1DF608A-D3D5-4870-8B4E-3A7C9A3C126F}"/>
              </a:ext>
            </a:extLst>
          </p:cNvPr>
          <p:cNvSpPr txBox="1"/>
          <p:nvPr/>
        </p:nvSpPr>
        <p:spPr>
          <a:xfrm>
            <a:off x="1788102" y="4683553"/>
            <a:ext cx="944812" cy="553998"/>
          </a:xfrm>
          <a:prstGeom prst="rect">
            <a:avLst/>
          </a:prstGeom>
          <a:noFill/>
        </p:spPr>
        <p:txBody>
          <a:bodyPr wrap="square" rtlCol="0">
            <a:spAutoFit/>
          </a:bodyPr>
          <a:lstStyle/>
          <a:p>
            <a:pPr algn="ctr"/>
            <a:r>
              <a:rPr lang="en-US" sz="1500" b="1" dirty="0">
                <a:solidFill>
                  <a:srgbClr val="2C567A"/>
                </a:solidFill>
              </a:rPr>
              <a:t>Jan ‘21– </a:t>
            </a:r>
            <a:br>
              <a:rPr lang="en-US" sz="1500" b="1" dirty="0">
                <a:solidFill>
                  <a:srgbClr val="2C567A"/>
                </a:solidFill>
              </a:rPr>
            </a:br>
            <a:r>
              <a:rPr lang="en-US" sz="1500" b="1" dirty="0">
                <a:solidFill>
                  <a:srgbClr val="2C567A"/>
                </a:solidFill>
              </a:rPr>
              <a:t>May ‘21</a:t>
            </a:r>
          </a:p>
        </p:txBody>
      </p:sp>
      <p:sp>
        <p:nvSpPr>
          <p:cNvPr id="26" name="Arrow: Down 25">
            <a:extLst>
              <a:ext uri="{FF2B5EF4-FFF2-40B4-BE49-F238E27FC236}">
                <a16:creationId xmlns:a16="http://schemas.microsoft.com/office/drawing/2014/main" id="{D34CE949-E996-4C17-93E6-5DE39A2065D2}"/>
              </a:ext>
            </a:extLst>
          </p:cNvPr>
          <p:cNvSpPr/>
          <p:nvPr/>
        </p:nvSpPr>
        <p:spPr>
          <a:xfrm rot="10800000">
            <a:off x="3023523" y="4740706"/>
            <a:ext cx="383722" cy="4232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Down 26">
            <a:extLst>
              <a:ext uri="{FF2B5EF4-FFF2-40B4-BE49-F238E27FC236}">
                <a16:creationId xmlns:a16="http://schemas.microsoft.com/office/drawing/2014/main" id="{82B38CA6-4533-4582-934F-E3CF06AAC406}"/>
              </a:ext>
            </a:extLst>
          </p:cNvPr>
          <p:cNvSpPr/>
          <p:nvPr/>
        </p:nvSpPr>
        <p:spPr>
          <a:xfrm>
            <a:off x="3865391" y="4740706"/>
            <a:ext cx="383722" cy="42326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Down 27">
            <a:extLst>
              <a:ext uri="{FF2B5EF4-FFF2-40B4-BE49-F238E27FC236}">
                <a16:creationId xmlns:a16="http://schemas.microsoft.com/office/drawing/2014/main" id="{CD3AAF9C-4C52-48B7-AFE3-7262F6E8D343}"/>
              </a:ext>
            </a:extLst>
          </p:cNvPr>
          <p:cNvSpPr/>
          <p:nvPr/>
        </p:nvSpPr>
        <p:spPr>
          <a:xfrm>
            <a:off x="4762197" y="4741755"/>
            <a:ext cx="383722" cy="423267"/>
          </a:xfrm>
          <a:prstGeom prst="downArrow">
            <a:avLst/>
          </a:prstGeom>
          <a:solidFill>
            <a:srgbClr val="0072C7"/>
          </a:solidFill>
          <a:ln>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a:extLst>
              <a:ext uri="{FF2B5EF4-FFF2-40B4-BE49-F238E27FC236}">
                <a16:creationId xmlns:a16="http://schemas.microsoft.com/office/drawing/2014/main" id="{30096163-B000-45DD-BB83-E728AFF540D1}"/>
              </a:ext>
            </a:extLst>
          </p:cNvPr>
          <p:cNvSpPr/>
          <p:nvPr/>
        </p:nvSpPr>
        <p:spPr>
          <a:xfrm>
            <a:off x="9494674" y="2095341"/>
            <a:ext cx="637075" cy="1684724"/>
          </a:xfrm>
          <a:prstGeom prst="ellipse">
            <a:avLst/>
          </a:prstGeom>
          <a:noFill/>
          <a:ln w="34925">
            <a:solidFill>
              <a:srgbClr val="0D1D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 name="Audio 1">
            <a:hlinkClick r:id="" action="ppaction://media"/>
            <a:extLst>
              <a:ext uri="{FF2B5EF4-FFF2-40B4-BE49-F238E27FC236}">
                <a16:creationId xmlns:a16="http://schemas.microsoft.com/office/drawing/2014/main" id="{635A11A4-67D1-5673-21DC-7E7F8564B5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732672435"/>
      </p:ext>
    </p:extLst>
  </p:cSld>
  <p:clrMapOvr>
    <a:masterClrMapping/>
  </p:clrMapOvr>
  <mc:AlternateContent xmlns:mc="http://schemas.openxmlformats.org/markup-compatibility/2006">
    <mc:Choice xmlns:p14="http://schemas.microsoft.com/office/powerpoint/2010/main" Requires="p14">
      <p:transition spd="slow" p14:dur="2000" advTm="46771"/>
    </mc:Choice>
    <mc:Fallback>
      <p:transition spd="slow" advTm="46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2"/>
                </p:tgtEl>
              </p:cMediaNode>
            </p:audio>
          </p:childTnLst>
        </p:cTn>
      </p:par>
    </p:tnLst>
    <p:bldLst>
      <p:bldP spid="9" grpId="0" animBg="1"/>
      <p:bldP spid="12" grpId="0" animBg="1"/>
      <p:bldP spid="13" grpId="0" animBg="1"/>
      <p:bldP spid="18" grpId="0" animBg="1"/>
      <p:bldP spid="19" grpId="0" animBg="1"/>
      <p:bldP spid="20" grpId="0" animBg="1"/>
      <p:bldP spid="22" grpId="0" animBg="1"/>
      <p:bldP spid="23" grpId="0" animBg="1"/>
      <p:bldP spid="24" grpId="0" animBg="1"/>
      <p:bldP spid="26" grpId="0" animBg="1"/>
      <p:bldP spid="27" grpId="0" animBg="1"/>
      <p:bldP spid="28" grpId="0" animBg="1"/>
      <p:bldP spid="29" grpId="0" animBg="1"/>
    </p:bldLst>
  </p:timing>
  <p:extLst>
    <p:ext uri="{3A86A75C-4F4B-4683-9AE1-C65F6400EC91}">
      <p14:laserTraceLst xmlns:p14="http://schemas.microsoft.com/office/powerpoint/2010/main">
        <p14:tracePtLst>
          <p14:tracePt t="5028" x="1162050" y="5248275"/>
          <p14:tracePt t="5034" x="1833563" y="4756150"/>
          <p14:tracePt t="5041" x="2414588" y="4249738"/>
          <p14:tracePt t="5048" x="3025775" y="3771900"/>
          <p14:tracePt t="5055" x="3548063" y="3384550"/>
          <p14:tracePt t="5063" x="4054475" y="2997200"/>
          <p14:tracePt t="5069" x="4425950" y="2713038"/>
          <p14:tracePt t="5076" x="4784725" y="2430463"/>
          <p14:tracePt t="5083" x="4978400" y="2295525"/>
          <p14:tracePt t="5091" x="5186363" y="2146300"/>
          <p14:tracePt t="5098" x="5351463" y="2043113"/>
          <p14:tracePt t="5105" x="5484813" y="1938338"/>
          <p14:tracePt t="5112" x="5589588" y="1863725"/>
          <p14:tracePt t="5118" x="5708650" y="1789113"/>
          <p14:tracePt t="5126" x="5767388" y="1744663"/>
          <p14:tracePt t="5132" x="5857875" y="1714500"/>
          <p14:tracePt t="5140" x="5902325" y="1684338"/>
          <p14:tracePt t="5146" x="5962650" y="1670050"/>
          <p14:tracePt t="5153" x="5962650" y="1639888"/>
          <p14:tracePt t="5162" x="5976938" y="1639888"/>
          <p14:tracePt t="5168" x="5991225" y="1625600"/>
          <p14:tracePt t="5181" x="6007100" y="1609725"/>
          <p14:tracePt t="5189" x="6007100" y="1595438"/>
          <p14:tracePt t="5196" x="6035675" y="1506538"/>
          <p14:tracePt t="5203" x="6065838" y="1431925"/>
          <p14:tracePt t="5210" x="6096000" y="1327150"/>
          <p14:tracePt t="5217" x="6096000" y="1192213"/>
          <p14:tracePt t="5224" x="6096000" y="1042988"/>
          <p14:tracePt t="5231" x="6096000" y="879475"/>
          <p14:tracePt t="5238" x="6096000" y="730250"/>
          <p14:tracePt t="5246" x="6096000" y="550863"/>
          <p14:tracePt t="5252" x="6065838" y="403225"/>
          <p14:tracePt t="5259" x="6065838" y="223838"/>
          <p14:tracePt t="5266" x="6065838" y="104775"/>
          <p14:tracePt t="11059" x="7526338" y="1192213"/>
          <p14:tracePt t="11066" x="7691438" y="1803400"/>
          <p14:tracePt t="11074" x="7854950" y="2220913"/>
          <p14:tracePt t="11082" x="7959725" y="2579688"/>
          <p14:tracePt t="11088" x="8048625" y="2847975"/>
          <p14:tracePt t="11096" x="8093075" y="3041650"/>
          <p14:tracePt t="11103" x="8123238" y="3205163"/>
          <p14:tracePt t="11109" x="8123238" y="3324225"/>
          <p14:tracePt t="11116" x="8137525" y="3398838"/>
          <p14:tracePt t="11123" x="8137525" y="3443288"/>
          <p14:tracePt t="11131" x="8137525" y="3503613"/>
          <p14:tracePt t="11137" x="8137525" y="3517900"/>
          <p14:tracePt t="11145" x="8123238" y="3533775"/>
          <p14:tracePt t="11151" x="8107363" y="3563938"/>
          <p14:tracePt t="11158" x="8004175" y="3636963"/>
          <p14:tracePt t="11165" x="7899400" y="3667125"/>
          <p14:tracePt t="11173" x="7794625" y="3697288"/>
          <p14:tracePt t="11181" x="7661275" y="3727450"/>
          <p14:tracePt t="11186" x="7556500" y="3741738"/>
          <p14:tracePt t="11194" x="7423150" y="3757613"/>
          <p14:tracePt t="11200" x="7318375" y="3771900"/>
          <p14:tracePt t="11208" x="7229475" y="3771900"/>
          <p14:tracePt t="11214" x="7169150" y="3771900"/>
          <p14:tracePt t="11222" x="7094538" y="3802063"/>
          <p14:tracePt t="11229" x="7034213" y="3802063"/>
          <p14:tracePt t="11236" x="6975475" y="3802063"/>
          <p14:tracePt t="11243" x="6931025" y="3816350"/>
          <p14:tracePt t="11250" x="6915150" y="3816350"/>
          <p14:tracePt t="11256" x="6856413" y="3816350"/>
          <p14:tracePt t="11264" x="6826250" y="3832225"/>
          <p14:tracePt t="11271" x="6811963" y="3832225"/>
          <p14:tracePt t="11278" x="6781800" y="3832225"/>
          <p14:tracePt t="11285" x="6765925" y="3832225"/>
          <p14:tracePt t="11292" x="6751638" y="3832225"/>
          <p14:tracePt t="11314" x="6737350" y="3832225"/>
          <p14:tracePt t="11383" x="6737350" y="3802063"/>
          <p14:tracePt t="11390" x="6781800" y="3771900"/>
          <p14:tracePt t="11397" x="6856413" y="3727450"/>
          <p14:tracePt t="11404" x="6915150" y="3667125"/>
          <p14:tracePt t="11412" x="6975475" y="3608388"/>
          <p14:tracePt t="11418" x="7094538" y="3533775"/>
          <p14:tracePt t="11425" x="7183438" y="3473450"/>
          <p14:tracePt t="11432" x="7273925" y="3414713"/>
          <p14:tracePt t="11439" x="7332663" y="3354388"/>
          <p14:tracePt t="11447" x="7377113" y="3340100"/>
          <p14:tracePt t="11454" x="7437438" y="3279775"/>
          <p14:tracePt t="11461" x="7467600" y="3265488"/>
          <p14:tracePt t="11467" x="7497763" y="3249613"/>
          <p14:tracePt t="11475" x="7512050" y="3235325"/>
          <p14:tracePt t="11489" x="7556500" y="3221038"/>
          <p14:tracePt t="11510" x="7570788" y="3205163"/>
          <p14:tracePt t="11545" x="7586663" y="3190875"/>
          <p14:tracePt t="11552" x="7616825" y="3130550"/>
          <p14:tracePt t="11559" x="7645400" y="3055938"/>
          <p14:tracePt t="11565" x="7661275" y="2951163"/>
          <p14:tracePt t="11573" x="7720013" y="2862263"/>
          <p14:tracePt t="11581" x="7735888" y="2757488"/>
          <p14:tracePt t="11587" x="7735888" y="2698750"/>
          <p14:tracePt t="11594" x="7750175" y="2579688"/>
          <p14:tracePt t="11601" x="7766050" y="2505075"/>
          <p14:tracePt t="11608" x="7780338" y="2400300"/>
          <p14:tracePt t="11616" x="7794625" y="2339975"/>
          <p14:tracePt t="11622" x="7794625" y="2281238"/>
          <p14:tracePt t="11631" x="7810500" y="2265363"/>
          <p14:tracePt t="11636" x="7810500" y="2236788"/>
          <p14:tracePt t="11644" x="7810500" y="2220913"/>
          <p14:tracePt t="11664" x="7810500" y="2192338"/>
          <p14:tracePt t="11728" x="7810500" y="2206625"/>
          <p14:tracePt t="11770" x="7824788" y="2206625"/>
          <p14:tracePt t="11777" x="7839075" y="2220913"/>
          <p14:tracePt t="11784" x="7913688" y="2236788"/>
          <p14:tracePt t="11791" x="7974013" y="2236788"/>
          <p14:tracePt t="11798" x="8062913" y="2236788"/>
          <p14:tracePt t="11805" x="8181975" y="2206625"/>
          <p14:tracePt t="11814" x="8242300" y="2146300"/>
          <p14:tracePt t="11819" x="8302625" y="2117725"/>
          <p14:tracePt t="11827" x="8361363" y="2101850"/>
          <p14:tracePt t="11833" x="8391525" y="2087563"/>
          <p14:tracePt t="11840" x="8405813" y="2087563"/>
          <p14:tracePt t="11847" x="8405813" y="2071688"/>
          <p14:tracePt t="11855" x="8405813" y="2057400"/>
          <p14:tracePt t="11862" x="8421688" y="2057400"/>
          <p14:tracePt t="11868" x="8421688" y="2043113"/>
          <p14:tracePt t="11897" x="8435975" y="2043113"/>
          <p14:tracePt t="11911" x="8450263" y="2043113"/>
          <p14:tracePt t="11939" x="8466138" y="2057400"/>
          <p14:tracePt t="11947" x="8480425" y="2071688"/>
          <p14:tracePt t="11953" x="8480425" y="2087563"/>
          <p14:tracePt t="11960" x="8496300" y="2117725"/>
          <p14:tracePt t="11967" x="8510588" y="2117725"/>
          <p14:tracePt t="11974" x="8524875" y="2162175"/>
          <p14:tracePt t="11981" x="8585200" y="2192338"/>
          <p14:tracePt t="11988" x="8615363" y="2220913"/>
          <p14:tracePt t="11995" x="8659813" y="2236788"/>
          <p14:tracePt t="12002" x="8718550" y="2236788"/>
          <p14:tracePt t="12009" x="8748713" y="2236788"/>
          <p14:tracePt t="12015" x="8764588" y="2236788"/>
          <p14:tracePt t="12023" x="8793163" y="2236788"/>
          <p14:tracePt t="12031" x="8823325" y="2220913"/>
          <p14:tracePt t="12037" x="8839200" y="2206625"/>
          <p14:tracePt t="12044" x="8853488" y="2206625"/>
          <p14:tracePt t="12051" x="8867775" y="2192338"/>
          <p14:tracePt t="12072" x="8883650" y="2192338"/>
          <p14:tracePt t="12093" x="8897938" y="2192338"/>
          <p14:tracePt t="12108" x="8897938" y="2162175"/>
          <p14:tracePt t="12129" x="8912225" y="2162175"/>
          <p14:tracePt t="12184" x="8928100" y="2162175"/>
          <p14:tracePt t="17677" x="8883650" y="1922463"/>
          <p14:tracePt t="17683" x="8867775" y="1595438"/>
          <p14:tracePt t="17690" x="8793163" y="1208088"/>
          <p14:tracePt t="17699" x="8734425" y="774700"/>
          <p14:tracePt t="17704" x="8659813" y="373063"/>
          <p14:tracePt t="17712" x="8629650" y="60325"/>
          <p14:tracePt t="40500" x="7929563" y="60325"/>
          <p14:tracePt t="40507" x="7959725" y="119063"/>
          <p14:tracePt t="40513" x="7988300" y="163513"/>
          <p14:tracePt t="40520" x="8018463" y="238125"/>
          <p14:tracePt t="40528" x="8093075" y="298450"/>
          <p14:tracePt t="40535" x="8123238" y="357188"/>
          <p14:tracePt t="40542" x="8153400" y="431800"/>
          <p14:tracePt t="40548" x="8181975" y="506413"/>
          <p14:tracePt t="40558" x="8242300" y="581025"/>
          <p14:tracePt t="40564" x="8256588" y="625475"/>
          <p14:tracePt t="40570" x="8286750" y="715963"/>
          <p14:tracePt t="40577" x="8302625" y="760413"/>
          <p14:tracePt t="40585" x="8331200" y="835025"/>
          <p14:tracePt t="40592" x="8361363" y="879475"/>
          <p14:tracePt t="40599" x="8391525" y="923925"/>
          <p14:tracePt t="40607" x="8421688" y="998538"/>
          <p14:tracePt t="40613" x="8450263" y="1042988"/>
          <p14:tracePt t="40619" x="8480425" y="1103313"/>
          <p14:tracePt t="40627" x="8510588" y="1177925"/>
          <p14:tracePt t="40634" x="8555038" y="1252538"/>
          <p14:tracePt t="40641" x="8585200" y="1327150"/>
          <p14:tracePt t="40648" x="8615363" y="1401763"/>
          <p14:tracePt t="40658" x="8659813" y="1476375"/>
          <p14:tracePt t="40662" x="8689975" y="1565275"/>
          <p14:tracePt t="40669" x="8718550" y="1654175"/>
          <p14:tracePt t="40678" x="8748713" y="1714500"/>
          <p14:tracePt t="40683" x="8778875" y="1774825"/>
          <p14:tracePt t="40691" x="8823325" y="1878013"/>
          <p14:tracePt t="40698" x="8853488" y="1938338"/>
          <p14:tracePt t="40704" x="8883650" y="2027238"/>
          <p14:tracePt t="40712" x="8912225" y="2087563"/>
          <p14:tracePt t="40718" x="8928100" y="2162175"/>
          <p14:tracePt t="40725" x="8942388" y="2220913"/>
          <p14:tracePt t="40732" x="8986838" y="2325688"/>
          <p14:tracePt t="40741" x="9002713" y="2386013"/>
          <p14:tracePt t="40747" x="9002713" y="2444750"/>
          <p14:tracePt t="40753" x="9047163" y="2535238"/>
          <p14:tracePt t="40761" x="9061450" y="2608263"/>
          <p14:tracePt t="40768" x="9077325" y="2668588"/>
          <p14:tracePt t="40778" x="9077325" y="2728913"/>
          <p14:tracePt t="40782" x="9091613" y="2743200"/>
          <p14:tracePt t="40792" x="9091613" y="2803525"/>
          <p14:tracePt t="40796" x="9091613" y="2847975"/>
          <p14:tracePt t="40802" x="9091613" y="2862263"/>
          <p14:tracePt t="40810" x="9091613" y="2906713"/>
          <p14:tracePt t="40817" x="9091613" y="2951163"/>
          <p14:tracePt t="40824" x="9091613" y="2967038"/>
          <p14:tracePt t="40832" x="9091613" y="2997200"/>
          <p14:tracePt t="40838" x="9091613" y="3041650"/>
          <p14:tracePt t="40852" x="9091613" y="3055938"/>
          <p14:tracePt t="40859" x="9077325" y="3071813"/>
          <p14:tracePt t="40866" x="9077325" y="3086100"/>
          <p14:tracePt t="40881" x="9061450" y="3100388"/>
          <p14:tracePt t="40887" x="9061450" y="3116263"/>
          <p14:tracePt t="40909" x="9047163" y="3146425"/>
          <p14:tracePt t="40916" x="9047163" y="3160713"/>
          <p14:tracePt t="40936" x="9032875" y="3160713"/>
          <p14:tracePt t="40943" x="9032875" y="3175000"/>
          <p14:tracePt t="40958" x="9032875" y="3190875"/>
          <p14:tracePt t="40965" x="9017000" y="3205163"/>
          <p14:tracePt t="40982" x="9017000" y="3221038"/>
          <p14:tracePt t="40997" x="9017000" y="3235325"/>
          <p14:tracePt t="41016" x="9002713" y="3235325"/>
          <p14:tracePt t="41020" x="9002713" y="3265488"/>
          <p14:tracePt t="41041" x="9002713" y="3279775"/>
          <p14:tracePt t="42083" x="9077325" y="3309938"/>
          <p14:tracePt t="42091" x="9210675" y="3354388"/>
          <p14:tracePt t="42097" x="9359900" y="3414713"/>
          <p14:tracePt t="42104" x="9464675" y="3473450"/>
          <p14:tracePt t="42111" x="9598025" y="3533775"/>
          <p14:tracePt t="42118" x="9732963" y="3563938"/>
          <p14:tracePt t="42126" x="9821863" y="3608388"/>
          <p14:tracePt t="42132" x="9882188" y="3652838"/>
          <p14:tracePt t="42143" x="9926638" y="3667125"/>
          <p14:tracePt t="42147" x="9956800" y="3683000"/>
          <p14:tracePt t="42153" x="9971088" y="3697288"/>
          <p14:tracePt t="42163" x="10015538" y="3697288"/>
          <p14:tracePt t="42178" x="10031413" y="3697288"/>
          <p14:tracePt t="42196" x="10031413" y="3711575"/>
          <p14:tracePt t="42227" x="10045700" y="3711575"/>
          <p14:tracePt t="42232" x="10045700" y="3727450"/>
          <p14:tracePt t="42260" x="10059988" y="3727450"/>
          <p14:tracePt t="42315" x="10075863" y="3727450"/>
          <p14:tracePt t="42335" x="10106025" y="3741738"/>
          <p14:tracePt t="42342" x="10150475" y="3771900"/>
          <p14:tracePt t="42349" x="10180638" y="3771900"/>
          <p14:tracePt t="42358" x="10225088" y="3802063"/>
          <p14:tracePt t="42364" x="10299700" y="3816350"/>
          <p14:tracePt t="42371" x="10344150" y="3832225"/>
          <p14:tracePt t="42378" x="10402888" y="3846513"/>
          <p14:tracePt t="42385" x="10463213" y="3860800"/>
          <p14:tracePt t="42393" x="10493375" y="3860800"/>
          <p14:tracePt t="42400" x="10537825" y="3876675"/>
          <p14:tracePt t="42409" x="10582275" y="3876675"/>
          <p14:tracePt t="42413" x="10596563" y="3890963"/>
          <p14:tracePt t="42419" x="10612438" y="3890963"/>
          <p14:tracePt t="42427" x="10626725" y="3906838"/>
          <p14:tracePt t="42434" x="10642600" y="3906838"/>
          <p14:tracePt t="42462" x="10656888" y="3906838"/>
          <p14:tracePt t="42476" x="10671175" y="3906838"/>
          <p14:tracePt t="42484" x="10687050" y="3906838"/>
          <p14:tracePt t="42492" x="10687050" y="3921125"/>
          <p14:tracePt t="42497" x="10717213" y="3921125"/>
          <p14:tracePt t="42512" x="10761663" y="3935413"/>
          <p14:tracePt t="42518" x="10775950" y="3935413"/>
          <p14:tracePt t="42527" x="10820400" y="3935413"/>
          <p14:tracePt t="42531" x="10864850" y="3951288"/>
          <p14:tracePt t="42538" x="10880725" y="3951288"/>
          <p14:tracePt t="42546" x="10910888" y="3951288"/>
          <p14:tracePt t="42553" x="10969625" y="3951288"/>
          <p14:tracePt t="42560" x="10985500" y="3965575"/>
          <p14:tracePt t="42567" x="10999788" y="3965575"/>
          <p14:tracePt t="42574" x="11014075" y="3965575"/>
          <p14:tracePt t="42581" x="11029950" y="3965575"/>
          <p14:tracePt t="42588" x="11029950" y="3979863"/>
          <p14:tracePt t="42595" x="11058525" y="3979863"/>
          <p14:tracePt t="42609" x="11074400" y="3979863"/>
          <p14:tracePt t="42652" x="11088688" y="3979863"/>
          <p14:tracePt t="42680" x="11104563" y="3979863"/>
          <p14:tracePt t="42800" x="11104563" y="3965575"/>
          <p14:tracePt t="42820" x="11088688" y="3965575"/>
          <p14:tracePt t="42828" x="11088688" y="3951288"/>
          <p14:tracePt t="42863" x="11044238" y="3935413"/>
          <p14:tracePt t="42870" x="11014075" y="3921125"/>
          <p14:tracePt t="42878" x="10955338" y="3890963"/>
          <p14:tracePt t="42884" x="10806113" y="3876675"/>
          <p14:tracePt t="42892" x="10582275" y="3860800"/>
          <p14:tracePt t="42899" x="10313988" y="3832225"/>
          <p14:tracePt t="42905" x="9896475" y="3832225"/>
          <p14:tracePt t="42912" x="9329738" y="3802063"/>
          <p14:tracePt t="42919" x="8659813" y="3832225"/>
          <p14:tracePt t="42927" x="7899400" y="3860800"/>
          <p14:tracePt t="42932" x="7064375" y="3995738"/>
          <p14:tracePt t="42943" x="6275388" y="4100513"/>
          <p14:tracePt t="42947" x="5440363" y="4278313"/>
          <p14:tracePt t="42954" x="4575175" y="4532313"/>
          <p14:tracePt t="42962" x="3860800" y="4800600"/>
          <p14:tracePt t="42968" x="3249613" y="4994275"/>
          <p14:tracePt t="42976" x="2713038" y="5248275"/>
          <p14:tracePt t="42983" x="2279650" y="5411788"/>
          <p14:tracePt t="42993" x="2011363" y="5530850"/>
          <p14:tracePt t="42996" x="1847850" y="5635625"/>
          <p14:tracePt t="43003" x="1773238" y="5665788"/>
          <p14:tracePt t="43215" x="1504950" y="5903913"/>
          <p14:tracePt t="43221" x="1133475" y="6216650"/>
          <p14:tracePt t="43229" x="909638" y="6396038"/>
          <p14:tracePt t="43236" x="641350" y="6650038"/>
          <p14:tracePt t="43244" x="447675" y="682783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BB9B07B-C5F9-4200-8429-89201D2FACC3}"/>
              </a:ext>
            </a:extLst>
          </p:cNvPr>
          <p:cNvSpPr txBox="1"/>
          <p:nvPr/>
        </p:nvSpPr>
        <p:spPr>
          <a:xfrm>
            <a:off x="1524000" y="857250"/>
            <a:ext cx="9144000" cy="300082"/>
          </a:xfrm>
          <a:prstGeom prst="rect">
            <a:avLst/>
          </a:prstGeom>
          <a:solidFill>
            <a:srgbClr val="4E718F"/>
          </a:solidFill>
        </p:spPr>
        <p:txBody>
          <a:bodyPr wrap="square" rtlCol="0">
            <a:spAutoFit/>
          </a:bodyPr>
          <a:lstStyle/>
          <a:p>
            <a:endParaRPr lang="en-US" sz="1350" dirty="0"/>
          </a:p>
        </p:txBody>
      </p:sp>
      <p:pic>
        <p:nvPicPr>
          <p:cNvPr id="5" name="Picture 4" descr="Chart, waterfall chart&#10;&#10;Description automatically generated">
            <a:extLst>
              <a:ext uri="{FF2B5EF4-FFF2-40B4-BE49-F238E27FC236}">
                <a16:creationId xmlns:a16="http://schemas.microsoft.com/office/drawing/2014/main" id="{92C7D010-63D7-4B2C-9C38-841195159B7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8874" b="8644"/>
          <a:stretch/>
        </p:blipFill>
        <p:spPr>
          <a:xfrm>
            <a:off x="1628716" y="952108"/>
            <a:ext cx="5423927" cy="4473727"/>
          </a:xfrm>
          <a:prstGeom prst="rect">
            <a:avLst/>
          </a:prstGeom>
        </p:spPr>
      </p:pic>
      <p:sp>
        <p:nvSpPr>
          <p:cNvPr id="7" name="TextBox 6">
            <a:extLst>
              <a:ext uri="{FF2B5EF4-FFF2-40B4-BE49-F238E27FC236}">
                <a16:creationId xmlns:a16="http://schemas.microsoft.com/office/drawing/2014/main" id="{AA9083B2-65CF-4ADA-AFC0-E168FB0F8C42}"/>
              </a:ext>
            </a:extLst>
          </p:cNvPr>
          <p:cNvSpPr txBox="1"/>
          <p:nvPr/>
        </p:nvSpPr>
        <p:spPr>
          <a:xfrm>
            <a:off x="7304315" y="983347"/>
            <a:ext cx="3258971" cy="923330"/>
          </a:xfrm>
          <a:prstGeom prst="rect">
            <a:avLst/>
          </a:prstGeom>
          <a:noFill/>
        </p:spPr>
        <p:txBody>
          <a:bodyPr wrap="square" rtlCol="0">
            <a:spAutoFit/>
          </a:bodyPr>
          <a:lstStyle/>
          <a:p>
            <a:r>
              <a:rPr lang="en-US" sz="2700" b="1" cap="all" dirty="0">
                <a:solidFill>
                  <a:schemeClr val="bg1"/>
                </a:solidFill>
                <a:latin typeface="+mj-lt"/>
              </a:rPr>
              <a:t>Interesting relationships</a:t>
            </a:r>
          </a:p>
        </p:txBody>
      </p:sp>
      <p:sp>
        <p:nvSpPr>
          <p:cNvPr id="6" name="TextBox 5">
            <a:extLst>
              <a:ext uri="{FF2B5EF4-FFF2-40B4-BE49-F238E27FC236}">
                <a16:creationId xmlns:a16="http://schemas.microsoft.com/office/drawing/2014/main" id="{C5479DCC-30E8-48FE-8EA7-A58DCA7E06B2}"/>
              </a:ext>
            </a:extLst>
          </p:cNvPr>
          <p:cNvSpPr txBox="1"/>
          <p:nvPr/>
        </p:nvSpPr>
        <p:spPr>
          <a:xfrm>
            <a:off x="7206343" y="2154709"/>
            <a:ext cx="3356942" cy="2677656"/>
          </a:xfrm>
          <a:prstGeom prst="rect">
            <a:avLst/>
          </a:prstGeom>
          <a:noFill/>
        </p:spPr>
        <p:txBody>
          <a:bodyPr wrap="square" rtlCol="0">
            <a:spAutoFit/>
          </a:bodyPr>
          <a:lstStyle/>
          <a:p>
            <a:pPr marL="214313" indent="-214313">
              <a:buFont typeface="Arial" panose="020B0604020202020204" pitchFamily="34" charset="0"/>
              <a:buChar char="•"/>
            </a:pPr>
            <a:r>
              <a:rPr lang="en-US" sz="2400" dirty="0">
                <a:solidFill>
                  <a:schemeClr val="bg1"/>
                </a:solidFill>
              </a:rPr>
              <a:t>Body Mass</a:t>
            </a:r>
          </a:p>
          <a:p>
            <a:pPr marL="214313" indent="-214313">
              <a:buFont typeface="Arial" panose="020B0604020202020204" pitchFamily="34" charset="0"/>
              <a:buChar char="•"/>
            </a:pPr>
            <a:r>
              <a:rPr lang="en-US" sz="2400" dirty="0">
                <a:solidFill>
                  <a:schemeClr val="bg1"/>
                </a:solidFill>
              </a:rPr>
              <a:t>Average Speed, Average Output, and Average Resistance</a:t>
            </a:r>
          </a:p>
          <a:p>
            <a:pPr marL="214313" indent="-214313">
              <a:buFont typeface="Arial" panose="020B0604020202020204" pitchFamily="34" charset="0"/>
              <a:buChar char="•"/>
            </a:pPr>
            <a:r>
              <a:rPr lang="en-US" sz="2400" dirty="0">
                <a:solidFill>
                  <a:schemeClr val="bg1"/>
                </a:solidFill>
              </a:rPr>
              <a:t>Average Cadence</a:t>
            </a:r>
          </a:p>
          <a:p>
            <a:pPr marL="214313" indent="-214313">
              <a:buFont typeface="Arial" panose="020B0604020202020204" pitchFamily="34" charset="0"/>
              <a:buChar char="•"/>
            </a:pPr>
            <a:r>
              <a:rPr lang="en-US" sz="2400" dirty="0">
                <a:solidFill>
                  <a:schemeClr val="bg1"/>
                </a:solidFill>
              </a:rPr>
              <a:t>Difficulty Estimate</a:t>
            </a:r>
          </a:p>
        </p:txBody>
      </p:sp>
      <p:pic>
        <p:nvPicPr>
          <p:cNvPr id="2" name="Audio 1">
            <a:hlinkClick r:id="" action="ppaction://media"/>
            <a:extLst>
              <a:ext uri="{FF2B5EF4-FFF2-40B4-BE49-F238E27FC236}">
                <a16:creationId xmlns:a16="http://schemas.microsoft.com/office/drawing/2014/main" id="{16588E9F-228A-D050-FAA1-7CC36D34F1A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266712587"/>
      </p:ext>
    </p:extLst>
  </p:cSld>
  <p:clrMapOvr>
    <a:masterClrMapping/>
  </p:clrMapOvr>
  <mc:AlternateContent xmlns:mc="http://schemas.openxmlformats.org/markup-compatibility/2006">
    <mc:Choice xmlns:p14="http://schemas.microsoft.com/office/powerpoint/2010/main" Requires="p14">
      <p:transition spd="slow" p14:dur="2000" advTm="35207"/>
    </mc:Choice>
    <mc:Fallback>
      <p:transition spd="slow" advTm="35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214" x="193675" y="774700"/>
          <p14:tracePt t="3222" x="312738" y="373063"/>
          <p14:tracePt t="3228" x="401638" y="14288"/>
          <p14:tracePt t="6582" x="4217988" y="312738"/>
          <p14:tracePt t="6590" x="4217988" y="671513"/>
          <p14:tracePt t="6596" x="4173538" y="1014413"/>
          <p14:tracePt t="6604" x="4173538" y="1282700"/>
          <p14:tracePt t="6610" x="4157663" y="1506538"/>
          <p14:tracePt t="6618" x="4129088" y="1700213"/>
          <p14:tracePt t="6624" x="4113213" y="1849438"/>
          <p14:tracePt t="6632" x="4113213" y="1952625"/>
          <p14:tracePt t="6640" x="4084638" y="2057400"/>
          <p14:tracePt t="6646" x="4054475" y="2146300"/>
          <p14:tracePt t="6653" x="4054475" y="2162175"/>
          <p14:tracePt t="6660" x="4054475" y="2220913"/>
          <p14:tracePt t="6668" x="4054475" y="2236788"/>
          <p14:tracePt t="6674" x="4038600" y="2251075"/>
          <p14:tracePt t="6681" x="4038600" y="2265363"/>
          <p14:tracePt t="6688" x="4024313" y="2265363"/>
          <p14:tracePt t="6695" x="4010025" y="2295525"/>
          <p14:tracePt t="6702" x="3994150" y="2311400"/>
          <p14:tracePt t="6709" x="3919538" y="2370138"/>
          <p14:tracePt t="6716" x="3889375" y="2370138"/>
          <p14:tracePt t="6724" x="3844925" y="2400300"/>
          <p14:tracePt t="6730" x="3786188" y="2414588"/>
          <p14:tracePt t="6738" x="3741738" y="2414588"/>
          <p14:tracePt t="6744" x="3725863" y="2430463"/>
          <p14:tracePt t="6754" x="3711575" y="2430463"/>
          <p14:tracePt t="6758" x="3695700" y="2430463"/>
          <p14:tracePt t="6766" x="3681413" y="2430463"/>
          <p14:tracePt t="6780" x="3667125" y="2430463"/>
          <p14:tracePt t="6801" x="3651250" y="2430463"/>
          <p14:tracePt t="6871" x="3725863" y="2489200"/>
          <p14:tracePt t="6878" x="3770313" y="2535238"/>
          <p14:tracePt t="6885" x="3875088" y="2608263"/>
          <p14:tracePt t="6892" x="3949700" y="2698750"/>
          <p14:tracePt t="6899" x="4038600" y="2773363"/>
          <p14:tracePt t="6907" x="4098925" y="2862263"/>
          <p14:tracePt t="6913" x="4157663" y="2906713"/>
          <p14:tracePt t="6920" x="4248150" y="2951163"/>
          <p14:tracePt t="6927" x="4306888" y="3025775"/>
          <p14:tracePt t="6934" x="4352925" y="3055938"/>
          <p14:tracePt t="6941" x="4397375" y="3086100"/>
          <p14:tracePt t="6948" x="4456113" y="3116263"/>
          <p14:tracePt t="6957" x="4516438" y="3146425"/>
          <p14:tracePt t="6962" x="4560888" y="3160713"/>
          <p14:tracePt t="6970" x="4635500" y="3160713"/>
          <p14:tracePt t="6977" x="4679950" y="3160713"/>
          <p14:tracePt t="6984" x="4740275" y="3160713"/>
          <p14:tracePt t="6990" x="4829175" y="3116263"/>
          <p14:tracePt t="6998" x="4873625" y="3086100"/>
          <p14:tracePt t="7005" x="4948238" y="3071813"/>
          <p14:tracePt t="7012" x="4992688" y="3055938"/>
          <p14:tracePt t="7019" x="5008563" y="3041650"/>
          <p14:tracePt t="7026" x="5022850" y="3025775"/>
          <p14:tracePt t="7033" x="5053013" y="3011488"/>
          <p14:tracePt t="7047" x="5067300" y="2981325"/>
          <p14:tracePt t="7054" x="5083175" y="2981325"/>
          <p14:tracePt t="7068" x="5097463" y="2981325"/>
          <p14:tracePt t="7096" x="5111750" y="2967038"/>
          <p14:tracePt t="7117" x="5111750" y="2951163"/>
          <p14:tracePt t="7146" x="5111750" y="2936875"/>
          <p14:tracePt t="7152" x="5127625" y="2936875"/>
          <p14:tracePt t="7166" x="5127625" y="2922588"/>
          <p14:tracePt t="7187" x="5141913" y="2922588"/>
          <p14:tracePt t="7194" x="5141913" y="2906713"/>
          <p14:tracePt t="7251" x="5141913" y="2878138"/>
          <p14:tracePt t="7258" x="5141913" y="2847975"/>
          <p14:tracePt t="7264" x="5141913" y="2713038"/>
          <p14:tracePt t="7273" x="5141913" y="2579688"/>
          <p14:tracePt t="7278" x="5141913" y="2400300"/>
          <p14:tracePt t="7286" x="5127625" y="2176463"/>
          <p14:tracePt t="7292" x="5097463" y="1938338"/>
          <p14:tracePt t="7300" x="5097463" y="1595438"/>
          <p14:tracePt t="7308" x="5083175" y="1266825"/>
          <p14:tracePt t="7314" x="5083175" y="865188"/>
          <p14:tracePt t="7321" x="5083175" y="506413"/>
          <p14:tracePt t="7327" x="5083175" y="104775"/>
          <p14:tracePt t="26419" x="2132013" y="134938"/>
          <p14:tracePt t="26426" x="2101850" y="254000"/>
          <p14:tracePt t="26433" x="2085975" y="387350"/>
          <p14:tracePt t="26440" x="2085975" y="506413"/>
          <p14:tracePt t="26447" x="2085975" y="685800"/>
          <p14:tracePt t="26454" x="2116138" y="835025"/>
          <p14:tracePt t="26463" x="2146300" y="1042988"/>
          <p14:tracePt t="26468" x="2190750" y="1222375"/>
          <p14:tracePt t="26475" x="2251075" y="1401763"/>
          <p14:tracePt t="26482" x="2339975" y="1579563"/>
          <p14:tracePt t="26489" x="2384425" y="1714500"/>
          <p14:tracePt t="26497" x="2428875" y="1849438"/>
          <p14:tracePt t="26503" x="2503488" y="1952625"/>
          <p14:tracePt t="26511" x="2533650" y="2043113"/>
          <p14:tracePt t="26517" x="2547938" y="2132013"/>
          <p14:tracePt t="26525" x="2578100" y="2192338"/>
          <p14:tracePt t="26531" x="2593975" y="2251075"/>
          <p14:tracePt t="26539" x="2608263" y="2325688"/>
          <p14:tracePt t="26546" x="2608263" y="2386013"/>
          <p14:tracePt t="26552" x="2638425" y="2460625"/>
          <p14:tracePt t="26560" x="2652713" y="2505075"/>
          <p14:tracePt t="26567" x="2668588" y="2535238"/>
          <p14:tracePt t="26574" x="2668588" y="2608263"/>
          <p14:tracePt t="26581" x="2682875" y="2654300"/>
          <p14:tracePt t="26588" x="2682875" y="2698750"/>
          <p14:tracePt t="26596" x="2697163" y="2743200"/>
          <p14:tracePt t="26601" x="2697163" y="2757488"/>
          <p14:tracePt t="26609" x="2697163" y="2773363"/>
          <p14:tracePt t="26615" x="2713038" y="2787650"/>
          <p14:tracePt t="26630" x="2727325" y="2803525"/>
          <p14:tracePt t="26637" x="2727325" y="2817813"/>
          <p14:tracePt t="26665" x="2727325" y="2832100"/>
          <p14:tracePt t="26679" x="2743200" y="2832100"/>
          <p14:tracePt t="26686" x="2771775" y="2832100"/>
          <p14:tracePt t="26693" x="2801938" y="2832100"/>
          <p14:tracePt t="26700" x="2846388" y="2817813"/>
          <p14:tracePt t="26707" x="2890838" y="2817813"/>
          <p14:tracePt t="26715" x="2981325" y="2757488"/>
          <p14:tracePt t="26721" x="3114675" y="2728913"/>
          <p14:tracePt t="26729" x="3205163" y="2638425"/>
          <p14:tracePt t="26734" x="3324225" y="2579688"/>
          <p14:tracePt t="26742" x="3427413" y="2505075"/>
          <p14:tracePt t="26749" x="3517900" y="2430463"/>
          <p14:tracePt t="26756" x="3562350" y="2400300"/>
          <p14:tracePt t="26763" x="3606800" y="2370138"/>
          <p14:tracePt t="26771" x="3651250" y="2339975"/>
          <p14:tracePt t="26778" x="3651250" y="2325688"/>
          <p14:tracePt t="26784" x="3667125" y="2325688"/>
          <p14:tracePt t="26791" x="3667125" y="2311400"/>
          <p14:tracePt t="26798" x="3681413" y="2311400"/>
          <p14:tracePt t="26805" x="3681413" y="2295525"/>
          <p14:tracePt t="26813" x="3695700" y="2295525"/>
          <p14:tracePt t="26862" x="3695700" y="2281238"/>
          <p14:tracePt t="26876" x="3725863" y="2236788"/>
          <p14:tracePt t="26883" x="3770313" y="2117725"/>
          <p14:tracePt t="26890" x="3816350" y="2043113"/>
          <p14:tracePt t="26897" x="3844925" y="1908175"/>
          <p14:tracePt t="26904" x="3860800" y="1803400"/>
          <p14:tracePt t="26913" x="3875088" y="1744663"/>
          <p14:tracePt t="26918" x="3875088" y="1700213"/>
          <p14:tracePt t="26925" x="3875088" y="1654175"/>
          <p14:tracePt t="26932" x="3875088" y="1579563"/>
          <p14:tracePt t="26939" x="3875088" y="1490663"/>
          <p14:tracePt t="26946" x="3844925" y="1446213"/>
          <p14:tracePt t="26953" x="3816350" y="1416050"/>
          <p14:tracePt t="26961" x="3695700" y="1327150"/>
          <p14:tracePt t="26967" x="3517900" y="1236663"/>
          <p14:tracePt t="26975" x="3338513" y="1163638"/>
          <p14:tracePt t="26981" x="3159125" y="1147763"/>
          <p14:tracePt t="26989" x="3025775" y="1117600"/>
          <p14:tracePt t="26996" x="2876550" y="1117600"/>
          <p14:tracePt t="27002" x="2757488" y="1133475"/>
          <p14:tracePt t="27009" x="2682875" y="1133475"/>
          <p14:tracePt t="27016" x="2622550" y="1147763"/>
          <p14:tracePt t="27024" x="2578100" y="1177925"/>
          <p14:tracePt t="27030" x="2563813" y="1177925"/>
          <p14:tracePt t="27046" x="2547938" y="1177925"/>
          <p14:tracePt t="27051" x="2547938" y="1192213"/>
          <p14:tracePt t="27065" x="2547938" y="1208088"/>
          <p14:tracePt t="27087" x="2547938" y="1222375"/>
          <p14:tracePt t="27095" x="2563813" y="1252538"/>
          <p14:tracePt t="27101" x="2668588" y="1311275"/>
          <p14:tracePt t="27108" x="2727325" y="1341438"/>
          <p14:tracePt t="27114" x="2832100" y="1385888"/>
          <p14:tracePt t="27122" x="2921000" y="1416050"/>
          <p14:tracePt t="27130" x="2995613" y="1431925"/>
          <p14:tracePt t="27136" x="3084513" y="1490663"/>
          <p14:tracePt t="27143" x="3175000" y="1520825"/>
          <p14:tracePt t="27149" x="3205163" y="1550988"/>
          <p14:tracePt t="27157" x="3233738" y="1565275"/>
          <p14:tracePt t="27163" x="3263900" y="1625600"/>
          <p14:tracePt t="27171" x="3338513" y="1700213"/>
          <p14:tracePt t="27180" x="3368675" y="1758950"/>
          <p14:tracePt t="27185" x="3382963" y="1849438"/>
          <p14:tracePt t="27192" x="3382963" y="1878013"/>
          <p14:tracePt t="27199" x="3382963" y="1952625"/>
          <p14:tracePt t="27207" x="3382963" y="2012950"/>
          <p14:tracePt t="27213" x="3368675" y="2117725"/>
          <p14:tracePt t="27220" x="3352800" y="2192338"/>
          <p14:tracePt t="27228" x="3338513" y="2325688"/>
          <p14:tracePt t="27235" x="3308350" y="2386013"/>
          <p14:tracePt t="27242" x="3279775" y="2474913"/>
          <p14:tracePt t="27248" x="3279775" y="2519363"/>
          <p14:tracePt t="27255" x="3279775" y="2563813"/>
          <p14:tracePt t="27263" x="3279775" y="2624138"/>
          <p14:tracePt t="27269" x="3279775" y="2638425"/>
          <p14:tracePt t="27277" x="3263900" y="2668588"/>
          <p14:tracePt t="27284" x="3263900" y="2698750"/>
          <p14:tracePt t="27290" x="3263900" y="2728913"/>
          <p14:tracePt t="27297" x="3263900" y="2757488"/>
          <p14:tracePt t="27313" x="3249613" y="2773363"/>
          <p14:tracePt t="27340" x="3233738" y="2787650"/>
          <p14:tracePt t="27375" x="3233738" y="2803525"/>
          <p14:tracePt t="27403" x="3219450" y="2817813"/>
          <p14:tracePt t="27431" x="3205163" y="2817813"/>
          <p14:tracePt t="27438" x="3205163" y="2832100"/>
          <p14:tracePt t="27480" x="3233738" y="2817813"/>
          <p14:tracePt t="27487" x="3263900" y="2803525"/>
          <p14:tracePt t="27496" x="3324225" y="2803525"/>
          <p14:tracePt t="27501" x="3352800" y="2787650"/>
          <p14:tracePt t="27509" x="3368675" y="2773363"/>
          <p14:tracePt t="27515" x="3382963" y="2757488"/>
          <p14:tracePt t="27522" x="3398838" y="2757488"/>
          <p14:tracePt t="27544" x="3413125" y="2757488"/>
          <p14:tracePt t="31468" x="3338513" y="2773363"/>
          <p14:tracePt t="31475" x="3233738" y="2832100"/>
          <p14:tracePt t="31482" x="3144838" y="2922588"/>
          <p14:tracePt t="31489" x="3011488" y="2997200"/>
          <p14:tracePt t="31498" x="2890838" y="3071813"/>
          <p14:tracePt t="31503" x="2771775" y="3190875"/>
          <p14:tracePt t="31510" x="2638425" y="3294063"/>
          <p14:tracePt t="31517" x="2519363" y="3429000"/>
          <p14:tracePt t="31524" x="2384425" y="3563938"/>
          <p14:tracePt t="31531" x="2251075" y="3683000"/>
          <p14:tracePt t="31538" x="2085975" y="3832225"/>
          <p14:tracePt t="31546" x="1952625" y="3995738"/>
          <p14:tracePt t="31552" x="1817688" y="4159250"/>
          <p14:tracePt t="31559" x="1698625" y="4278313"/>
          <p14:tracePt t="31566" x="1565275" y="4397375"/>
          <p14:tracePt t="31573" x="1401763" y="4518025"/>
          <p14:tracePt t="31581" x="1236663" y="4651375"/>
          <p14:tracePt t="31587" x="1117600" y="4770438"/>
          <p14:tracePt t="31595" x="984250" y="4889500"/>
          <p14:tracePt t="31601" x="819150" y="5038725"/>
          <p14:tracePt t="31609" x="730250" y="5129213"/>
          <p14:tracePt t="31615" x="596900" y="5262563"/>
          <p14:tracePt t="31623" x="476250" y="5397500"/>
          <p14:tracePt t="31631" x="342900" y="5561013"/>
          <p14:tracePt t="31637" x="207963" y="5724525"/>
          <p14:tracePt t="31643" x="104775" y="5889625"/>
          <p14:tracePt t="31650" x="0" y="606742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chor="ctr">
            <a:normAutofit/>
          </a:bodyPr>
          <a:lstStyle/>
          <a:p>
            <a:r>
              <a:rPr lang="en-US" dirty="0"/>
              <a:t>Rating the </a:t>
            </a:r>
            <a:r>
              <a:rPr lang="en-US" dirty="0" err="1"/>
              <a:t>DifficultY</a:t>
            </a:r>
            <a:endParaRPr lang="en-US" dirty="0"/>
          </a:p>
        </p:txBody>
      </p:sp>
      <p:pic>
        <p:nvPicPr>
          <p:cNvPr id="3" name="Content Placeholder 2" descr="Professional bike rider rides bicycle">
            <a:extLst>
              <a:ext uri="{FF2B5EF4-FFF2-40B4-BE49-F238E27FC236}">
                <a16:creationId xmlns:a16="http://schemas.microsoft.com/office/drawing/2014/main" id="{4A80932B-43FA-4555-BE10-6E8391047ACC}"/>
              </a:ext>
            </a:extLst>
          </p:cNvPr>
          <p:cNvPicPr>
            <a:picLocks noGrp="1" noChangeAspect="1"/>
          </p:cNvPicPr>
          <p:nvPr>
            <p:ph type="pic" sz="quarter" idx="13"/>
          </p:nvPr>
        </p:nvPicPr>
        <p:blipFill rotWithShape="1">
          <a:blip r:embed="rId5" cstate="print">
            <a:extLst>
              <a:ext uri="{28A0092B-C50C-407E-A947-70E740481C1C}">
                <a14:useLocalDpi xmlns:a14="http://schemas.microsoft.com/office/drawing/2010/main"/>
              </a:ext>
            </a:extLst>
          </a:blip>
          <a:srcRect l="16638" r="16638"/>
          <a:stretch/>
        </p:blipFill>
        <p:spPr>
          <a:noFill/>
        </p:spPr>
      </p:pic>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98336896"/>
              </p:ext>
            </p:extLst>
          </p:nvPr>
        </p:nvGraphicFramePr>
        <p:xfrm>
          <a:off x="2065379" y="2226469"/>
          <a:ext cx="3097786" cy="3997138"/>
        </p:xfrm>
        <a:graphic>
          <a:graphicData uri="http://schemas.openxmlformats.org/drawingml/2006/table">
            <a:tbl>
              <a:tblPr firstRow="1" bandRow="1">
                <a:noFill/>
                <a:tableStyleId>{5C22544A-7EE6-4342-B048-85BDC9FD1C3A}</a:tableStyleId>
              </a:tblPr>
              <a:tblGrid>
                <a:gridCol w="3097786">
                  <a:extLst>
                    <a:ext uri="{9D8B030D-6E8A-4147-A177-3AD203B41FA5}">
                      <a16:colId xmlns:a16="http://schemas.microsoft.com/office/drawing/2014/main" val="2785900615"/>
                    </a:ext>
                  </a:extLst>
                </a:gridCol>
              </a:tblGrid>
              <a:tr h="288484">
                <a:tc>
                  <a:txBody>
                    <a:bodyPr/>
                    <a:lstStyle/>
                    <a:p>
                      <a:pPr algn="ctr"/>
                      <a:r>
                        <a:rPr lang="en-IN" sz="1200" b="0" cap="none" spc="60" dirty="0">
                          <a:solidFill>
                            <a:schemeClr val="bg1"/>
                          </a:solidFill>
                        </a:rPr>
                        <a:t>Features</a:t>
                      </a:r>
                    </a:p>
                  </a:txBody>
                  <a:tcPr marL="61855" marR="61855" marT="61855" marB="30928"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7730668"/>
                  </a:ext>
                </a:extLst>
              </a:tr>
              <a:tr h="427615">
                <a:tc>
                  <a:txBody>
                    <a:bodyPr/>
                    <a:lstStyle/>
                    <a:p>
                      <a:pPr marL="0" marR="0" algn="ctr" fontAlgn="base" latinLnBrk="1">
                        <a:lnSpc>
                          <a:spcPct val="200000"/>
                        </a:lnSpc>
                        <a:spcBef>
                          <a:spcPts val="0"/>
                        </a:spcBef>
                        <a:spcAft>
                          <a:spcPts val="0"/>
                        </a:spcAft>
                      </a:pPr>
                      <a:r>
                        <a:rPr lang="en-US" sz="1200" cap="none" spc="0">
                          <a:solidFill>
                            <a:schemeClr val="tx1"/>
                          </a:solidFill>
                          <a:effectLst/>
                          <a:latin typeface="+mn-lt"/>
                          <a:ea typeface="Times New Roman" panose="02020603050405020304" pitchFamily="18" charset="0"/>
                          <a:cs typeface="Times New Roman" panose="02020603050405020304" pitchFamily="18" charset="0"/>
                        </a:rPr>
                        <a:t>duration                  </a:t>
                      </a:r>
                    </a:p>
                  </a:txBody>
                  <a:tcPr marL="46391" marR="46391" marT="61855" marB="0">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205186774"/>
                  </a:ext>
                </a:extLst>
              </a:tr>
              <a:tr h="427615">
                <a:tc>
                  <a:txBody>
                    <a:bodyPr/>
                    <a:lstStyle/>
                    <a:p>
                      <a:pPr marL="0" marR="0" algn="ctr" fontAlgn="base" latinLnBrk="1">
                        <a:lnSpc>
                          <a:spcPct val="200000"/>
                        </a:lnSpc>
                        <a:spcBef>
                          <a:spcPts val="0"/>
                        </a:spcBef>
                        <a:spcAft>
                          <a:spcPts val="0"/>
                        </a:spcAft>
                      </a:pPr>
                      <a:r>
                        <a:rPr lang="en-US" sz="1200" cap="none" spc="0">
                          <a:solidFill>
                            <a:schemeClr val="tx1"/>
                          </a:solidFill>
                          <a:effectLst/>
                          <a:latin typeface="+mn-lt"/>
                          <a:ea typeface="Times New Roman" panose="02020603050405020304" pitchFamily="18" charset="0"/>
                          <a:cs typeface="Times New Roman" panose="02020603050405020304" pitchFamily="18" charset="0"/>
                        </a:rPr>
                        <a:t>avg_output </a:t>
                      </a:r>
                    </a:p>
                  </a:txBody>
                  <a:tcPr marL="46391" marR="46391" marT="6185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60814750"/>
                  </a:ext>
                </a:extLst>
              </a:tr>
              <a:tr h="427615">
                <a:tc>
                  <a:txBody>
                    <a:bodyPr/>
                    <a:lstStyle/>
                    <a:p>
                      <a:pPr marL="0" marR="0" algn="ctr" fontAlgn="base" latinLnBrk="1">
                        <a:lnSpc>
                          <a:spcPct val="200000"/>
                        </a:lnSpc>
                        <a:spcBef>
                          <a:spcPts val="0"/>
                        </a:spcBef>
                        <a:spcAft>
                          <a:spcPts val="0"/>
                        </a:spcAft>
                      </a:pPr>
                      <a:r>
                        <a:rPr lang="en-US" sz="1200" cap="none" spc="0" dirty="0" err="1">
                          <a:solidFill>
                            <a:schemeClr val="tx1"/>
                          </a:solidFill>
                          <a:effectLst/>
                          <a:latin typeface="+mn-lt"/>
                          <a:ea typeface="Times New Roman" panose="02020603050405020304" pitchFamily="18" charset="0"/>
                          <a:cs typeface="Times New Roman" panose="02020603050405020304" pitchFamily="18" charset="0"/>
                        </a:rPr>
                        <a:t>avg_cadence</a:t>
                      </a:r>
                      <a:r>
                        <a:rPr lang="en-US" sz="12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46391" marR="46391" marT="61855"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186541597"/>
                  </a:ext>
                </a:extLst>
              </a:tr>
              <a:tr h="427615">
                <a:tc>
                  <a:txBody>
                    <a:bodyPr/>
                    <a:lstStyle/>
                    <a:p>
                      <a:pPr marL="0" marR="0" algn="ctr" fontAlgn="base" latinLnBrk="1">
                        <a:lnSpc>
                          <a:spcPct val="200000"/>
                        </a:lnSpc>
                        <a:spcBef>
                          <a:spcPts val="0"/>
                        </a:spcBef>
                        <a:spcAft>
                          <a:spcPts val="0"/>
                        </a:spcAft>
                      </a:pPr>
                      <a:r>
                        <a:rPr lang="en-US" sz="1200" cap="none" spc="0" dirty="0" err="1">
                          <a:solidFill>
                            <a:schemeClr val="tx1"/>
                          </a:solidFill>
                          <a:effectLst/>
                          <a:latin typeface="+mn-lt"/>
                          <a:ea typeface="Times New Roman" panose="02020603050405020304" pitchFamily="18" charset="0"/>
                          <a:cs typeface="Times New Roman" panose="02020603050405020304" pitchFamily="18" charset="0"/>
                        </a:rPr>
                        <a:t>avg_resistance</a:t>
                      </a:r>
                      <a:r>
                        <a:rPr lang="en-US" sz="12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46391" marR="46391" marT="6185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32936508"/>
                  </a:ext>
                </a:extLst>
              </a:tr>
              <a:tr h="427615">
                <a:tc>
                  <a:txBody>
                    <a:bodyPr/>
                    <a:lstStyle/>
                    <a:p>
                      <a:pPr marL="0" marR="0" algn="ctr" fontAlgn="base" latinLnBrk="1">
                        <a:lnSpc>
                          <a:spcPct val="200000"/>
                        </a:lnSpc>
                        <a:spcBef>
                          <a:spcPts val="0"/>
                        </a:spcBef>
                        <a:spcAft>
                          <a:spcPts val="0"/>
                        </a:spcAft>
                      </a:pPr>
                      <a:r>
                        <a:rPr lang="en-US" sz="1200" cap="none" spc="0" dirty="0" err="1">
                          <a:solidFill>
                            <a:schemeClr val="tx1"/>
                          </a:solidFill>
                          <a:effectLst/>
                          <a:latin typeface="+mn-lt"/>
                          <a:ea typeface="Times New Roman" panose="02020603050405020304" pitchFamily="18" charset="0"/>
                          <a:cs typeface="Times New Roman" panose="02020603050405020304" pitchFamily="18" charset="0"/>
                        </a:rPr>
                        <a:t>avg_speed</a:t>
                      </a:r>
                      <a:r>
                        <a:rPr lang="en-US" sz="12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46391" marR="46391" marT="61855"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61867112"/>
                  </a:ext>
                </a:extLst>
              </a:tr>
              <a:tr h="427615">
                <a:tc>
                  <a:txBody>
                    <a:bodyPr/>
                    <a:lstStyle/>
                    <a:p>
                      <a:pPr marL="0" marR="0" algn="ctr" fontAlgn="base" latinLnBrk="1">
                        <a:lnSpc>
                          <a:spcPct val="200000"/>
                        </a:lnSpc>
                        <a:spcBef>
                          <a:spcPts val="0"/>
                        </a:spcBef>
                        <a:spcAft>
                          <a:spcPts val="0"/>
                        </a:spcAft>
                      </a:pPr>
                      <a:r>
                        <a:rPr lang="en-US" sz="1200" cap="none" spc="0" dirty="0" err="1">
                          <a:solidFill>
                            <a:schemeClr val="tx1"/>
                          </a:solidFill>
                          <a:effectLst/>
                          <a:latin typeface="+mn-lt"/>
                          <a:ea typeface="Times New Roman" panose="02020603050405020304" pitchFamily="18" charset="0"/>
                          <a:cs typeface="Times New Roman" panose="02020603050405020304" pitchFamily="18" charset="0"/>
                        </a:rPr>
                        <a:t>total_calories</a:t>
                      </a:r>
                      <a:r>
                        <a:rPr lang="en-US" sz="12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46391" marR="46391" marT="6185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61734650"/>
                  </a:ext>
                </a:extLst>
              </a:tr>
              <a:tr h="427615">
                <a:tc>
                  <a:txBody>
                    <a:bodyPr/>
                    <a:lstStyle/>
                    <a:p>
                      <a:pPr marL="0" marR="0" algn="ctr" fontAlgn="base" latinLnBrk="1">
                        <a:lnSpc>
                          <a:spcPct val="200000"/>
                        </a:lnSpc>
                        <a:spcBef>
                          <a:spcPts val="0"/>
                        </a:spcBef>
                        <a:spcAft>
                          <a:spcPts val="0"/>
                        </a:spcAft>
                      </a:pPr>
                      <a:r>
                        <a:rPr lang="en-US" sz="1200" cap="none" spc="0" dirty="0" err="1">
                          <a:solidFill>
                            <a:schemeClr val="tx1"/>
                          </a:solidFill>
                          <a:effectLst/>
                          <a:latin typeface="+mn-lt"/>
                          <a:ea typeface="Times New Roman" panose="02020603050405020304" pitchFamily="18" charset="0"/>
                          <a:cs typeface="Times New Roman" panose="02020603050405020304" pitchFamily="18" charset="0"/>
                        </a:rPr>
                        <a:t>avg_heart</a:t>
                      </a:r>
                      <a:r>
                        <a:rPr lang="en-US" sz="12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46391" marR="46391" marT="61855"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11800327"/>
                  </a:ext>
                </a:extLst>
              </a:tr>
              <a:tr h="427615">
                <a:tc>
                  <a:txBody>
                    <a:bodyPr/>
                    <a:lstStyle/>
                    <a:p>
                      <a:pPr marL="0" marR="0" algn="ctr" fontAlgn="base" latinLnBrk="1">
                        <a:lnSpc>
                          <a:spcPct val="200000"/>
                        </a:lnSpc>
                        <a:spcBef>
                          <a:spcPts val="0"/>
                        </a:spcBef>
                        <a:spcAft>
                          <a:spcPts val="0"/>
                        </a:spcAft>
                      </a:pPr>
                      <a:r>
                        <a:rPr lang="en-US" sz="1200" cap="none" spc="0" dirty="0" err="1">
                          <a:solidFill>
                            <a:schemeClr val="tx1"/>
                          </a:solidFill>
                          <a:effectLst/>
                          <a:latin typeface="+mn-lt"/>
                          <a:ea typeface="Times New Roman" panose="02020603050405020304" pitchFamily="18" charset="0"/>
                          <a:cs typeface="Times New Roman" panose="02020603050405020304" pitchFamily="18" charset="0"/>
                        </a:rPr>
                        <a:t>percent_leaderboard_rank</a:t>
                      </a:r>
                      <a:r>
                        <a:rPr lang="en-US" sz="12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46391" marR="46391" marT="6185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38762608"/>
                  </a:ext>
                </a:extLst>
              </a:tr>
              <a:tr h="287734">
                <a:tc>
                  <a:txBody>
                    <a:bodyPr/>
                    <a:lstStyle/>
                    <a:p>
                      <a:pPr algn="ctr"/>
                      <a:endParaRPr lang="en-IN" sz="1000" b="1" cap="none" spc="0" dirty="0">
                        <a:solidFill>
                          <a:schemeClr val="tx1"/>
                        </a:solidFill>
                      </a:endParaRPr>
                    </a:p>
                  </a:txBody>
                  <a:tcPr marL="61855" marR="61855" marT="61855" marB="3092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79273402"/>
                  </a:ext>
                </a:extLst>
              </a:tr>
            </a:tbl>
          </a:graphicData>
        </a:graphic>
      </p:graphicFrame>
      <p:pic>
        <p:nvPicPr>
          <p:cNvPr id="2" name="Audio 1">
            <a:hlinkClick r:id="" action="ppaction://media"/>
            <a:extLst>
              <a:ext uri="{FF2B5EF4-FFF2-40B4-BE49-F238E27FC236}">
                <a16:creationId xmlns:a16="http://schemas.microsoft.com/office/drawing/2014/main" id="{A037CE4F-14D8-80ED-44EC-4D408AA735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88656153"/>
      </p:ext>
    </p:extLst>
  </p:cSld>
  <p:clrMapOvr>
    <a:masterClrMapping/>
  </p:clrMapOvr>
  <mc:AlternateContent xmlns:mc="http://schemas.openxmlformats.org/markup-compatibility/2006">
    <mc:Choice xmlns:p14="http://schemas.microsoft.com/office/powerpoint/2010/main" Requires="p14">
      <p:transition spd="slow" p14:dur="2000" advTm="3934"/>
    </mc:Choice>
    <mc:Fallback>
      <p:transition spd="slow" advTm="3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BB9B07B-C5F9-4200-8429-89201D2FACC3}"/>
              </a:ext>
            </a:extLst>
          </p:cNvPr>
          <p:cNvSpPr txBox="1"/>
          <p:nvPr/>
        </p:nvSpPr>
        <p:spPr>
          <a:xfrm>
            <a:off x="1524000" y="857250"/>
            <a:ext cx="9144000" cy="300082"/>
          </a:xfrm>
          <a:prstGeom prst="rect">
            <a:avLst/>
          </a:prstGeom>
          <a:solidFill>
            <a:srgbClr val="8FA2B3"/>
          </a:solidFill>
        </p:spPr>
        <p:txBody>
          <a:bodyPr wrap="square" rtlCol="0">
            <a:spAutoFit/>
          </a:bodyPr>
          <a:lstStyle/>
          <a:p>
            <a:endParaRPr lang="en-US" sz="1350" dirty="0"/>
          </a:p>
        </p:txBody>
      </p:sp>
      <p:sp>
        <p:nvSpPr>
          <p:cNvPr id="7" name="TextBox 6">
            <a:extLst>
              <a:ext uri="{FF2B5EF4-FFF2-40B4-BE49-F238E27FC236}">
                <a16:creationId xmlns:a16="http://schemas.microsoft.com/office/drawing/2014/main" id="{8277A427-FBE5-485B-91C8-066A004E789E}"/>
              </a:ext>
            </a:extLst>
          </p:cNvPr>
          <p:cNvSpPr txBox="1"/>
          <p:nvPr/>
        </p:nvSpPr>
        <p:spPr>
          <a:xfrm>
            <a:off x="1673807" y="983348"/>
            <a:ext cx="6210173" cy="507831"/>
          </a:xfrm>
          <a:prstGeom prst="rect">
            <a:avLst/>
          </a:prstGeom>
          <a:noFill/>
        </p:spPr>
        <p:txBody>
          <a:bodyPr wrap="square" rtlCol="0">
            <a:spAutoFit/>
          </a:bodyPr>
          <a:lstStyle/>
          <a:p>
            <a:r>
              <a:rPr lang="en-US" sz="2700" b="1" cap="all" dirty="0">
                <a:solidFill>
                  <a:schemeClr val="bg1"/>
                </a:solidFill>
                <a:latin typeface="+mj-lt"/>
              </a:rPr>
              <a:t>Rating the Difficulty – Model 1</a:t>
            </a:r>
          </a:p>
        </p:txBody>
      </p:sp>
      <p:pic>
        <p:nvPicPr>
          <p:cNvPr id="4" name="Picture 3" descr="Chart, scatter chart&#10;&#10;Description automatically generated">
            <a:extLst>
              <a:ext uri="{FF2B5EF4-FFF2-40B4-BE49-F238E27FC236}">
                <a16:creationId xmlns:a16="http://schemas.microsoft.com/office/drawing/2014/main" id="{13B424C8-F061-4FB0-97B8-DEC81CE56FE7}"/>
              </a:ext>
            </a:extLst>
          </p:cNvPr>
          <p:cNvPicPr>
            <a:picLocks noChangeAspect="1"/>
          </p:cNvPicPr>
          <p:nvPr/>
        </p:nvPicPr>
        <p:blipFill>
          <a:blip r:embed="rId5"/>
          <a:stretch>
            <a:fillRect/>
          </a:stretch>
        </p:blipFill>
        <p:spPr>
          <a:xfrm>
            <a:off x="1809161" y="1688101"/>
            <a:ext cx="5030346" cy="3401200"/>
          </a:xfrm>
          <a:prstGeom prst="rect">
            <a:avLst/>
          </a:prstGeom>
        </p:spPr>
      </p:pic>
      <p:pic>
        <p:nvPicPr>
          <p:cNvPr id="30" name="Picture 29" descr="Chart, scatter chart&#10;&#10;Description automatically generated">
            <a:extLst>
              <a:ext uri="{FF2B5EF4-FFF2-40B4-BE49-F238E27FC236}">
                <a16:creationId xmlns:a16="http://schemas.microsoft.com/office/drawing/2014/main" id="{3161123C-076C-4516-9654-7086411079F0}"/>
              </a:ext>
            </a:extLst>
          </p:cNvPr>
          <p:cNvPicPr>
            <a:picLocks noChangeAspect="1"/>
          </p:cNvPicPr>
          <p:nvPr/>
        </p:nvPicPr>
        <p:blipFill>
          <a:blip r:embed="rId6"/>
          <a:stretch>
            <a:fillRect/>
          </a:stretch>
        </p:blipFill>
        <p:spPr>
          <a:xfrm>
            <a:off x="7069363" y="1649497"/>
            <a:ext cx="3344037" cy="3420254"/>
          </a:xfrm>
          <a:prstGeom prst="rect">
            <a:avLst/>
          </a:prstGeom>
        </p:spPr>
      </p:pic>
      <p:pic>
        <p:nvPicPr>
          <p:cNvPr id="2" name="Audio 1">
            <a:hlinkClick r:id="" action="ppaction://media"/>
            <a:extLst>
              <a:ext uri="{FF2B5EF4-FFF2-40B4-BE49-F238E27FC236}">
                <a16:creationId xmlns:a16="http://schemas.microsoft.com/office/drawing/2014/main" id="{C5E8801C-B18D-2921-CB15-8EEE13CB95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94398845"/>
      </p:ext>
    </p:extLst>
  </p:cSld>
  <p:clrMapOvr>
    <a:masterClrMapping/>
  </p:clrMapOvr>
  <mc:AlternateContent xmlns:mc="http://schemas.openxmlformats.org/markup-compatibility/2006">
    <mc:Choice xmlns:p14="http://schemas.microsoft.com/office/powerpoint/2010/main" Requires="p14">
      <p:transition spd="slow" p14:dur="2000" advTm="32002"/>
    </mc:Choice>
    <mc:Fallback>
      <p:transition spd="slow" advTm="32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309" x="431800" y="3906838"/>
          <p14:tracePt t="4316" x="774700" y="3221038"/>
          <p14:tracePt t="4323" x="1042988" y="2535238"/>
          <p14:tracePt t="4331" x="1311275" y="1863725"/>
          <p14:tracePt t="4339" x="1579563" y="1192213"/>
          <p14:tracePt t="4345" x="1817688" y="522288"/>
          <p14:tracePt t="4605" x="4098925" y="104775"/>
          <p14:tracePt t="4611" x="4054475" y="207963"/>
          <p14:tracePt t="4619" x="4038600" y="328613"/>
          <p14:tracePt t="4626" x="4010025" y="403225"/>
          <p14:tracePt t="4633" x="3994150" y="447675"/>
          <p14:tracePt t="4639" x="3979863" y="492125"/>
          <p14:tracePt t="4646" x="3949700" y="550863"/>
          <p14:tracePt t="4654" x="3919538" y="641350"/>
          <p14:tracePt t="4663" x="3889375" y="685800"/>
          <p14:tracePt t="4668" x="3844925" y="746125"/>
          <p14:tracePt t="4675" x="3816350" y="790575"/>
          <p14:tracePt t="4682" x="3786188" y="804863"/>
          <p14:tracePt t="4689" x="3756025" y="835025"/>
          <p14:tracePt t="4695" x="3741738" y="849313"/>
          <p14:tracePt t="4702" x="3711575" y="865188"/>
          <p14:tracePt t="4710" x="3695700" y="865188"/>
          <p14:tracePt t="4724" x="3681413" y="879475"/>
          <p14:tracePt t="4752" x="3681413" y="893763"/>
          <p14:tracePt t="4808" x="3636963" y="968375"/>
          <p14:tracePt t="4815" x="3592513" y="1103313"/>
          <p14:tracePt t="4822" x="3562350" y="1177925"/>
          <p14:tracePt t="4829" x="3532188" y="1266825"/>
          <p14:tracePt t="4836" x="3487738" y="1371600"/>
          <p14:tracePt t="4844" x="3457575" y="1476375"/>
          <p14:tracePt t="4850" x="3427413" y="1535113"/>
          <p14:tracePt t="4857" x="3413125" y="1625600"/>
          <p14:tracePt t="4864" x="3368675" y="1670050"/>
          <p14:tracePt t="4873" x="3352800" y="1728788"/>
          <p14:tracePt t="4878" x="3324225" y="1758950"/>
          <p14:tracePt t="4885" x="3308350" y="1803400"/>
          <p14:tracePt t="4893" x="3294063" y="1833563"/>
          <p14:tracePt t="4899" x="3279775" y="1893888"/>
          <p14:tracePt t="4907" x="3249613" y="1938338"/>
          <p14:tracePt t="4914" x="3219450" y="1968500"/>
          <p14:tracePt t="4923" x="3205163" y="2012950"/>
          <p14:tracePt t="4928" x="3205163" y="2027238"/>
          <p14:tracePt t="4934" x="3189288" y="2043113"/>
          <p14:tracePt t="4956" x="3175000" y="2057400"/>
          <p14:tracePt t="4971" x="3175000" y="2071688"/>
          <p14:tracePt t="5020" x="3159125" y="2071688"/>
          <p14:tracePt t="5026" x="3159125" y="2087563"/>
          <p14:tracePt t="5055" x="3144838" y="2087563"/>
          <p14:tracePt t="5061" x="3144838" y="2101850"/>
          <p14:tracePt t="5082" x="3130550" y="2101850"/>
          <p14:tracePt t="5089" x="3130550" y="2117725"/>
          <p14:tracePt t="5118" x="3114675" y="2117725"/>
          <p14:tracePt t="5125" x="3114675" y="2132013"/>
          <p14:tracePt t="5146" x="3100388" y="2132013"/>
          <p14:tracePt t="5153" x="3100388" y="2146300"/>
          <p14:tracePt t="10708" x="3084513" y="2162175"/>
          <p14:tracePt t="10715" x="3025775" y="2236788"/>
          <p14:tracePt t="10724" x="2995613" y="2295525"/>
          <p14:tracePt t="10729" x="2965450" y="2355850"/>
          <p14:tracePt t="10736" x="2921000" y="2444750"/>
          <p14:tracePt t="10742" x="2876550" y="2519363"/>
          <p14:tracePt t="10750" x="2846388" y="2608263"/>
          <p14:tracePt t="10758" x="2816225" y="2654300"/>
          <p14:tracePt t="10764" x="2801938" y="2713038"/>
          <p14:tracePt t="10772" x="2787650" y="2773363"/>
          <p14:tracePt t="10778" x="2771775" y="2803525"/>
          <p14:tracePt t="10786" x="2757488" y="2878138"/>
          <p14:tracePt t="10792" x="2757488" y="2936875"/>
          <p14:tracePt t="10799" x="2757488" y="2997200"/>
          <p14:tracePt t="10808" x="2771775" y="3071813"/>
          <p14:tracePt t="10813" x="2801938" y="3160713"/>
          <p14:tracePt t="10821" x="2832100" y="3221038"/>
          <p14:tracePt t="10827" x="2862263" y="3265488"/>
          <p14:tracePt t="10835" x="2890838" y="3294063"/>
          <p14:tracePt t="10841" x="2921000" y="3324225"/>
          <p14:tracePt t="10849" x="2981325" y="3384550"/>
          <p14:tracePt t="10856" x="3040063" y="3414713"/>
          <p14:tracePt t="10862" x="3100388" y="3429000"/>
          <p14:tracePt t="10870" x="3144838" y="3443288"/>
          <p14:tracePt t="10877" x="3219450" y="3443288"/>
          <p14:tracePt t="10884" x="3294063" y="3443288"/>
          <p14:tracePt t="10891" x="3368675" y="3443288"/>
          <p14:tracePt t="10898" x="3427413" y="3429000"/>
          <p14:tracePt t="10905" x="3532188" y="3398838"/>
          <p14:tracePt t="10912" x="3606800" y="3384550"/>
          <p14:tracePt t="10919" x="3695700" y="3368675"/>
          <p14:tracePt t="10927" x="3786188" y="3324225"/>
          <p14:tracePt t="10933" x="3860800" y="3294063"/>
          <p14:tracePt t="10941" x="3949700" y="3265488"/>
          <p14:tracePt t="10947" x="4024313" y="3235325"/>
          <p14:tracePt t="10954" x="4098925" y="3205163"/>
          <p14:tracePt t="10961" x="4143375" y="3190875"/>
          <p14:tracePt t="10968" x="4232275" y="3146425"/>
          <p14:tracePt t="10976" x="4292600" y="3116263"/>
          <p14:tracePt t="10983" x="4381500" y="3071813"/>
          <p14:tracePt t="10989" x="4425950" y="3055938"/>
          <p14:tracePt t="10996" x="4500563" y="3025775"/>
          <p14:tracePt t="11010" x="4665663" y="2967038"/>
          <p14:tracePt t="11017" x="4724400" y="2936875"/>
          <p14:tracePt t="11024" x="4784725" y="2922588"/>
          <p14:tracePt t="11031" x="4873625" y="2878138"/>
          <p14:tracePt t="11038" x="4933950" y="2862263"/>
          <p14:tracePt t="11045" x="5008563" y="2847975"/>
          <p14:tracePt t="11053" x="5037138" y="2847975"/>
          <p14:tracePt t="11059" x="5097463" y="2803525"/>
          <p14:tracePt t="11067" x="5157788" y="2787650"/>
          <p14:tracePt t="11074" x="5186363" y="2787650"/>
          <p14:tracePt t="11081" x="5216525" y="2773363"/>
          <p14:tracePt t="11088" x="5260975" y="2773363"/>
          <p14:tracePt t="11095" x="5305425" y="2773363"/>
          <p14:tracePt t="11102" x="5305425" y="2757488"/>
          <p14:tracePt t="11109" x="5351463" y="2757488"/>
          <p14:tracePt t="11124" x="5380038" y="2743200"/>
          <p14:tracePt t="11130" x="5395913" y="2743200"/>
          <p14:tracePt t="15708" x="5470525" y="2593975"/>
          <p14:tracePt t="15715" x="5573713" y="2355850"/>
          <p14:tracePt t="15722" x="5678488" y="2132013"/>
          <p14:tracePt t="15728" x="5783263" y="1893888"/>
          <p14:tracePt t="15735" x="5888038" y="1670050"/>
          <p14:tracePt t="15743" x="5991225" y="1401763"/>
          <p14:tracePt t="15750" x="6110288" y="1133475"/>
          <p14:tracePt t="15757" x="6245225" y="879475"/>
          <p14:tracePt t="15764" x="6350000" y="655638"/>
          <p14:tracePt t="15771" x="6469063" y="357188"/>
          <p14:tracePt t="15778" x="6543675" y="179388"/>
          <p14:tracePt t="28765" x="5202238" y="596900"/>
          <p14:tracePt t="28772" x="5380038" y="893763"/>
          <p14:tracePt t="28780" x="5484813" y="1103313"/>
          <p14:tracePt t="28786" x="5573713" y="1282700"/>
          <p14:tracePt t="28794" x="5634038" y="1385888"/>
          <p14:tracePt t="28801" x="5664200" y="1506538"/>
          <p14:tracePt t="28808" x="5722938" y="1565275"/>
          <p14:tracePt t="28815" x="5738813" y="1625600"/>
          <p14:tracePt t="28822" x="5753100" y="1639888"/>
          <p14:tracePt t="28829" x="5767388" y="1654175"/>
          <p14:tracePt t="28843" x="5767388" y="1670050"/>
          <p14:tracePt t="28850" x="5783263" y="1670050"/>
          <p14:tracePt t="28857" x="5783263" y="1684338"/>
          <p14:tracePt t="28885" x="5783263" y="1700213"/>
          <p14:tracePt t="29005" x="5783263" y="1728788"/>
          <p14:tracePt t="29012" x="5708650" y="1774825"/>
          <p14:tracePt t="29018" x="5694363" y="1819275"/>
          <p14:tracePt t="29025" x="5664200" y="1849438"/>
          <p14:tracePt t="29032" x="5619750" y="1922463"/>
          <p14:tracePt t="29040" x="5545138" y="1982788"/>
          <p14:tracePt t="29046" x="5499100" y="2071688"/>
          <p14:tracePt t="29054" x="5440363" y="2132013"/>
          <p14:tracePt t="29061" x="5380038" y="2206625"/>
          <p14:tracePt t="29067" x="5305425" y="2295525"/>
          <p14:tracePt t="29074" x="5230813" y="2355850"/>
          <p14:tracePt t="29082" x="5186363" y="2444750"/>
          <p14:tracePt t="29088" x="5111750" y="2519363"/>
          <p14:tracePt t="29096" x="5053013" y="2579688"/>
          <p14:tracePt t="29108" x="4978400" y="2654300"/>
          <p14:tracePt t="29112" x="4948238" y="2698750"/>
          <p14:tracePt t="29118" x="4843463" y="2787650"/>
          <p14:tracePt t="29126" x="4784725" y="2847975"/>
          <p14:tracePt t="29131" x="4694238" y="2922588"/>
          <p14:tracePt t="29151" x="4560888" y="3025775"/>
          <p14:tracePt t="29163" x="4411663" y="3116263"/>
          <p14:tracePt t="29166" x="4352925" y="3175000"/>
          <p14:tracePt t="29173" x="4292600" y="3205163"/>
          <p14:tracePt t="29181" x="4173538" y="3235325"/>
          <p14:tracePt t="29188" x="4113213" y="3265488"/>
          <p14:tracePt t="29200" x="4038600" y="3294063"/>
          <p14:tracePt t="29202" x="3979863" y="3309938"/>
          <p14:tracePt t="29208" x="3935413" y="3324225"/>
          <p14:tracePt t="29215" x="3889375" y="3340100"/>
          <p14:tracePt t="29222" x="3844925" y="3354388"/>
          <p14:tracePt t="29230" x="3830638" y="3368675"/>
          <p14:tracePt t="29237" x="3800475" y="3368675"/>
          <p14:tracePt t="29242" x="3786188" y="3368675"/>
          <p14:tracePt t="29252" x="3786188" y="3384550"/>
          <p14:tracePt t="29264" x="3770313" y="3384550"/>
          <p14:tracePt t="29285" x="3756025" y="3384550"/>
          <p14:tracePt t="29355" x="3830638" y="3384550"/>
          <p14:tracePt t="29363" x="3905250" y="3384550"/>
          <p14:tracePt t="29369" x="4038600" y="3398838"/>
          <p14:tracePt t="29376" x="4113213" y="3429000"/>
          <p14:tracePt t="29384" x="4217988" y="3443288"/>
          <p14:tracePt t="29390" x="4278313" y="3443288"/>
          <p14:tracePt t="29398" x="4352925" y="3459163"/>
          <p14:tracePt t="29404" x="4397375" y="3459163"/>
          <p14:tracePt t="29414" x="4425950" y="3459163"/>
          <p14:tracePt t="29419" x="4471988" y="3459163"/>
          <p14:tracePt t="29426" x="4486275" y="3459163"/>
          <p14:tracePt t="29433" x="4500563" y="3459163"/>
          <p14:tracePt t="29455" x="4516438" y="3459163"/>
          <p14:tracePt t="29483" x="4530725" y="3459163"/>
          <p14:tracePt t="30122" x="4649788" y="3459163"/>
          <p14:tracePt t="30131" x="4814888" y="3473450"/>
          <p14:tracePt t="30136" x="4978400" y="3473450"/>
          <p14:tracePt t="30143" x="5111750" y="3489325"/>
          <p14:tracePt t="30150" x="5305425" y="3517900"/>
          <p14:tracePt t="30157" x="5484813" y="3533775"/>
          <p14:tracePt t="30164" x="5664200" y="3548063"/>
          <p14:tracePt t="30171" x="5783263" y="3578225"/>
          <p14:tracePt t="30181" x="5932488" y="3578225"/>
          <p14:tracePt t="30185" x="6021388" y="3608388"/>
          <p14:tracePt t="30192" x="6110288" y="3622675"/>
          <p14:tracePt t="30200" x="6140450" y="3636963"/>
          <p14:tracePt t="30207" x="6184900" y="3636963"/>
          <p14:tracePt t="30214" x="6215063" y="3652838"/>
          <p14:tracePt t="30220" x="6245225" y="3652838"/>
          <p14:tracePt t="30228" x="6275388" y="3667125"/>
          <p14:tracePt t="30234" x="6289675" y="3667125"/>
          <p14:tracePt t="30248" x="6303963" y="3667125"/>
          <p14:tracePt t="30255" x="6334125" y="3667125"/>
          <p14:tracePt t="30264" x="6350000" y="3667125"/>
          <p14:tracePt t="30269" x="6378575" y="3683000"/>
          <p14:tracePt t="30276" x="6394450" y="3683000"/>
          <p14:tracePt t="30283" x="6394450" y="3697288"/>
          <p14:tracePt t="30290" x="6424613" y="3697288"/>
          <p14:tracePt t="30297" x="6453188" y="3697288"/>
          <p14:tracePt t="30304" x="6469063" y="3711575"/>
          <p14:tracePt t="30314" x="6483350" y="3711575"/>
          <p14:tracePt t="30319" x="6497638" y="3711575"/>
          <p14:tracePt t="30325" x="6513513" y="3727450"/>
          <p14:tracePt t="30333" x="6543675" y="3727450"/>
          <p14:tracePt t="30340" x="6572250" y="3727450"/>
          <p14:tracePt t="30348" x="6588125" y="3727450"/>
          <p14:tracePt t="30355" x="6618288" y="3741738"/>
          <p14:tracePt t="30366" x="6632575" y="3741738"/>
          <p14:tracePt t="30369" x="6632575" y="3757613"/>
          <p14:tracePt t="30376" x="6646863" y="3757613"/>
          <p14:tracePt t="30382" x="6662738" y="3757613"/>
          <p14:tracePt t="30403" x="6677025" y="3757613"/>
          <p14:tracePt t="30425" x="6707188" y="3757613"/>
          <p14:tracePt t="30453" x="6721475" y="3757613"/>
          <p14:tracePt t="30467" x="6737350" y="3757613"/>
          <p14:tracePt t="30481" x="6751638" y="3757613"/>
          <p14:tracePt t="30497" x="6765925" y="3757613"/>
          <p14:tracePt t="30509" x="6781800" y="3757613"/>
          <p14:tracePt t="30551" x="6811963" y="3757613"/>
          <p14:tracePt t="30580" x="6826250" y="3757613"/>
          <p14:tracePt t="31142" x="6513513" y="3802063"/>
          <p14:tracePt t="31149" x="5902325" y="3965575"/>
          <p14:tracePt t="31157" x="5276850" y="4233863"/>
          <p14:tracePt t="31164" x="4649788" y="4532313"/>
          <p14:tracePt t="31170" x="3919538" y="4875213"/>
          <p14:tracePt t="31178" x="3219450" y="5262563"/>
          <p14:tracePt t="31184" x="2622550" y="5621338"/>
          <p14:tracePt t="31191" x="2071688" y="5978525"/>
          <p14:tracePt t="31197" x="1565275" y="6291263"/>
          <p14:tracePt t="31205" x="1206500" y="6545263"/>
          <p14:tracePt t="31214" x="954088" y="6708775"/>
          <p14:tracePt t="31219" x="804863" y="6783388"/>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BB9B07B-C5F9-4200-8429-89201D2FACC3}"/>
              </a:ext>
            </a:extLst>
          </p:cNvPr>
          <p:cNvSpPr txBox="1"/>
          <p:nvPr/>
        </p:nvSpPr>
        <p:spPr>
          <a:xfrm>
            <a:off x="1524000" y="857250"/>
            <a:ext cx="9144000" cy="300082"/>
          </a:xfrm>
          <a:prstGeom prst="rect">
            <a:avLst/>
          </a:prstGeom>
          <a:solidFill>
            <a:srgbClr val="4E718F"/>
          </a:solidFill>
        </p:spPr>
        <p:txBody>
          <a:bodyPr wrap="square" rtlCol="0">
            <a:spAutoFit/>
          </a:bodyPr>
          <a:lstStyle/>
          <a:p>
            <a:endParaRPr lang="en-US" sz="1350" dirty="0"/>
          </a:p>
        </p:txBody>
      </p:sp>
      <p:sp>
        <p:nvSpPr>
          <p:cNvPr id="7" name="TextBox 6">
            <a:extLst>
              <a:ext uri="{FF2B5EF4-FFF2-40B4-BE49-F238E27FC236}">
                <a16:creationId xmlns:a16="http://schemas.microsoft.com/office/drawing/2014/main" id="{8277A427-FBE5-485B-91C8-066A004E789E}"/>
              </a:ext>
            </a:extLst>
          </p:cNvPr>
          <p:cNvSpPr txBox="1"/>
          <p:nvPr/>
        </p:nvSpPr>
        <p:spPr>
          <a:xfrm>
            <a:off x="1673807" y="983348"/>
            <a:ext cx="6210173" cy="507831"/>
          </a:xfrm>
          <a:prstGeom prst="rect">
            <a:avLst/>
          </a:prstGeom>
          <a:noFill/>
        </p:spPr>
        <p:txBody>
          <a:bodyPr wrap="square" rtlCol="0">
            <a:spAutoFit/>
          </a:bodyPr>
          <a:lstStyle/>
          <a:p>
            <a:r>
              <a:rPr lang="en-US" sz="2700" b="1" cap="all" dirty="0">
                <a:solidFill>
                  <a:schemeClr val="bg1"/>
                </a:solidFill>
                <a:latin typeface="+mj-lt"/>
              </a:rPr>
              <a:t>Rating the Difficulty – Model 2</a:t>
            </a:r>
          </a:p>
        </p:txBody>
      </p:sp>
      <p:pic>
        <p:nvPicPr>
          <p:cNvPr id="5" name="Picture 4" descr="Chart, scatter chart&#10;&#10;Description automatically generated">
            <a:extLst>
              <a:ext uri="{FF2B5EF4-FFF2-40B4-BE49-F238E27FC236}">
                <a16:creationId xmlns:a16="http://schemas.microsoft.com/office/drawing/2014/main" id="{B71588B0-AB65-4885-AE8C-C1758D62E708}"/>
              </a:ext>
            </a:extLst>
          </p:cNvPr>
          <p:cNvPicPr>
            <a:picLocks noChangeAspect="1"/>
          </p:cNvPicPr>
          <p:nvPr/>
        </p:nvPicPr>
        <p:blipFill>
          <a:blip r:embed="rId5"/>
          <a:stretch>
            <a:fillRect/>
          </a:stretch>
        </p:blipFill>
        <p:spPr>
          <a:xfrm>
            <a:off x="1822082" y="1728400"/>
            <a:ext cx="5030346" cy="3401200"/>
          </a:xfrm>
          <a:prstGeom prst="rect">
            <a:avLst/>
          </a:prstGeom>
        </p:spPr>
      </p:pic>
      <p:pic>
        <p:nvPicPr>
          <p:cNvPr id="8" name="Picture 7" descr="Chart, scatter chart&#10;&#10;Description automatically generated">
            <a:extLst>
              <a:ext uri="{FF2B5EF4-FFF2-40B4-BE49-F238E27FC236}">
                <a16:creationId xmlns:a16="http://schemas.microsoft.com/office/drawing/2014/main" id="{66A9BC1E-B628-40C2-97F5-9526CB7C9619}"/>
              </a:ext>
            </a:extLst>
          </p:cNvPr>
          <p:cNvPicPr>
            <a:picLocks noChangeAspect="1"/>
          </p:cNvPicPr>
          <p:nvPr/>
        </p:nvPicPr>
        <p:blipFill>
          <a:blip r:embed="rId6"/>
          <a:stretch>
            <a:fillRect/>
          </a:stretch>
        </p:blipFill>
        <p:spPr>
          <a:xfrm>
            <a:off x="7088196" y="1728400"/>
            <a:ext cx="3344037" cy="3420254"/>
          </a:xfrm>
          <a:prstGeom prst="rect">
            <a:avLst/>
          </a:prstGeom>
        </p:spPr>
      </p:pic>
      <p:pic>
        <p:nvPicPr>
          <p:cNvPr id="2" name="Audio 1">
            <a:hlinkClick r:id="" action="ppaction://media"/>
            <a:extLst>
              <a:ext uri="{FF2B5EF4-FFF2-40B4-BE49-F238E27FC236}">
                <a16:creationId xmlns:a16="http://schemas.microsoft.com/office/drawing/2014/main" id="{FFF6C230-B667-B328-D944-52663FE451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36332733"/>
      </p:ext>
    </p:extLst>
  </p:cSld>
  <p:clrMapOvr>
    <a:masterClrMapping/>
  </p:clrMapOvr>
  <mc:AlternateContent xmlns:mc="http://schemas.openxmlformats.org/markup-compatibility/2006">
    <mc:Choice xmlns:p14="http://schemas.microsoft.com/office/powerpoint/2010/main" Requires="p14">
      <p:transition spd="slow" p14:dur="2000" advTm="30774"/>
    </mc:Choice>
    <mc:Fallback>
      <p:transition spd="slow" advTm="30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37" x="238125" y="5129213"/>
          <p14:tracePt t="1043" x="373063" y="4964113"/>
          <p14:tracePt t="1050" x="461963" y="4786313"/>
          <p14:tracePt t="1058" x="596900" y="4621213"/>
          <p14:tracePt t="1065" x="669925" y="4471988"/>
          <p14:tracePt t="1072" x="774700" y="4278313"/>
          <p14:tracePt t="1078" x="849313" y="4100513"/>
          <p14:tracePt t="1086" x="954088" y="3921125"/>
          <p14:tracePt t="1092" x="1012825" y="3741738"/>
          <p14:tracePt t="1100" x="1073150" y="3533775"/>
          <p14:tracePt t="1108" x="1162050" y="3324225"/>
          <p14:tracePt t="1113" x="1177925" y="3100388"/>
          <p14:tracePt t="1121" x="1222375" y="2878138"/>
          <p14:tracePt t="1128" x="1236663" y="2638425"/>
          <p14:tracePt t="1135" x="1236663" y="2386013"/>
          <p14:tracePt t="1142" x="1236663" y="2087563"/>
          <p14:tracePt t="1149" x="1236663" y="1833563"/>
          <p14:tracePt t="1159" x="1206500" y="1595438"/>
          <p14:tracePt t="1163" x="1177925" y="1341438"/>
          <p14:tracePt t="1171" x="1103313" y="1117600"/>
          <p14:tracePt t="1177" x="1073150" y="879475"/>
          <p14:tracePt t="1184" x="1012825" y="685800"/>
          <p14:tracePt t="1192" x="954088" y="522288"/>
          <p14:tracePt t="1199" x="893763" y="387350"/>
          <p14:tracePt t="1206" x="835025" y="298450"/>
          <p14:tracePt t="1213" x="804863" y="223838"/>
          <p14:tracePt t="1219" x="774700" y="193675"/>
          <p14:tracePt t="1226" x="730250" y="163513"/>
          <p14:tracePt t="1233" x="700088" y="134938"/>
          <p14:tracePt t="1241" x="669925" y="88900"/>
          <p14:tracePt t="1248" x="641350" y="88900"/>
          <p14:tracePt t="1255" x="596900" y="88900"/>
          <p14:tracePt t="1269" x="581025" y="88900"/>
          <p14:tracePt t="1276" x="566738" y="88900"/>
          <p14:tracePt t="1291" x="550863" y="88900"/>
          <p14:tracePt t="1332" x="536575" y="88900"/>
          <p14:tracePt t="1368" x="522288" y="119063"/>
          <p14:tracePt t="1395" x="506413" y="119063"/>
          <p14:tracePt t="1402" x="506413" y="134938"/>
          <p14:tracePt t="1416" x="506413" y="149225"/>
          <p14:tracePt t="1424" x="492125" y="149225"/>
          <p14:tracePt t="1458" x="476250" y="149225"/>
          <p14:tracePt t="1473" x="476250" y="163513"/>
          <p14:tracePt t="1508" x="476250" y="179388"/>
          <p14:tracePt t="1515" x="461963" y="179388"/>
          <p14:tracePt t="1521" x="417513" y="179388"/>
          <p14:tracePt t="1529" x="342900" y="193675"/>
          <p14:tracePt t="1536" x="282575" y="193675"/>
          <p14:tracePt t="1543" x="179388" y="193675"/>
          <p14:tracePt t="1550" x="104775" y="193675"/>
          <p14:tracePt t="1558" x="14288" y="179388"/>
          <p14:tracePt t="29868" x="3979863" y="1163638"/>
          <p14:tracePt t="29873" x="3770313" y="1700213"/>
          <p14:tracePt t="29880" x="3517900" y="2220913"/>
          <p14:tracePt t="29886" x="3263900" y="2757488"/>
          <p14:tracePt t="29894" x="3070225" y="3146425"/>
          <p14:tracePt t="29902" x="2951163" y="3459163"/>
          <p14:tracePt t="29908" x="2771775" y="3757613"/>
          <p14:tracePt t="29917" x="2652713" y="3965575"/>
          <p14:tracePt t="29922" x="2519363" y="4159250"/>
          <p14:tracePt t="29929" x="2384425" y="4322763"/>
          <p14:tracePt t="29936" x="2265363" y="4471988"/>
          <p14:tracePt t="29943" x="2146300" y="4592638"/>
          <p14:tracePt t="29951" x="2011363" y="4711700"/>
          <p14:tracePt t="29957" x="1922463" y="4800600"/>
          <p14:tracePt t="29965" x="1803400" y="4919663"/>
          <p14:tracePt t="29973" x="1654175" y="5068888"/>
          <p14:tracePt t="29978" x="1520825" y="5157788"/>
          <p14:tracePt t="29985" x="1355725" y="5278438"/>
          <p14:tracePt t="29993" x="1206500" y="5367338"/>
          <p14:tracePt t="30001" x="1073150" y="5456238"/>
          <p14:tracePt t="30006" x="938213" y="5516563"/>
          <p14:tracePt t="30014" x="804863" y="5546725"/>
          <p14:tracePt t="30041" x="596900" y="5605463"/>
          <p14:tracePt t="30048" x="550863" y="5635625"/>
          <p14:tracePt t="30051" x="522288" y="5621338"/>
          <p14:tracePt t="30055" x="506413" y="5621338"/>
          <p14:tracePt t="30063" x="492125" y="5605463"/>
          <p14:tracePt t="30070" x="476250" y="5605463"/>
          <p14:tracePt t="30077" x="476250" y="5591175"/>
          <p14:tracePt t="30085" x="447675" y="5591175"/>
          <p14:tracePt t="30091" x="431800" y="5591175"/>
          <p14:tracePt t="30098" x="417513" y="5575300"/>
          <p14:tracePt t="30104" x="357188" y="5561013"/>
          <p14:tracePt t="30111" x="328613" y="5546725"/>
          <p14:tracePt t="30118" x="298450" y="5546725"/>
          <p14:tracePt t="30125" x="238125" y="5530850"/>
          <p14:tracePt t="30133" x="207963" y="5530850"/>
          <p14:tracePt t="30139" x="179388" y="5530850"/>
          <p14:tracePt t="30146" x="149225" y="5530850"/>
          <p14:tracePt t="30153" x="104775" y="5530850"/>
          <p14:tracePt t="30167" x="74613" y="5546725"/>
          <p14:tracePt t="30175" x="44450" y="5561013"/>
          <p14:tracePt t="30183" x="30163" y="556101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1910955" y="1231947"/>
            <a:ext cx="4966711" cy="994172"/>
          </a:xfrm>
        </p:spPr>
        <p:txBody>
          <a:bodyPr anchor="ctr">
            <a:normAutofit/>
          </a:bodyPr>
          <a:lstStyle/>
          <a:p>
            <a:r>
              <a:rPr lang="en-US" dirty="0"/>
              <a:t>Evolution of Home </a:t>
            </a:r>
            <a:br>
              <a:rPr lang="en-US" dirty="0"/>
            </a:br>
            <a:r>
              <a:rPr lang="en-US" dirty="0"/>
              <a:t>Workouts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idx="1"/>
          </p:nvPr>
        </p:nvSpPr>
        <p:spPr>
          <a:xfrm>
            <a:off x="1928220" y="2226470"/>
            <a:ext cx="3685642" cy="3035819"/>
          </a:xfrm>
        </p:spPr>
        <p:txBody>
          <a:bodyPr>
            <a:normAutofit fontScale="92500" lnSpcReduction="20000"/>
          </a:bodyPr>
          <a:lstStyle/>
          <a:p>
            <a:r>
              <a:rPr lang="en-US" sz="2100" dirty="0"/>
              <a:t>Methods:</a:t>
            </a:r>
          </a:p>
          <a:p>
            <a:pPr lvl="1"/>
            <a:r>
              <a:rPr lang="en-US" sz="1800" dirty="0"/>
              <a:t>VHS Tapes</a:t>
            </a:r>
          </a:p>
          <a:p>
            <a:pPr lvl="1"/>
            <a:r>
              <a:rPr lang="en-US" sz="1800" dirty="0"/>
              <a:t>DVDs</a:t>
            </a:r>
          </a:p>
          <a:p>
            <a:pPr lvl="1"/>
            <a:r>
              <a:rPr lang="en-US" sz="1800" dirty="0"/>
              <a:t>Streaming</a:t>
            </a:r>
          </a:p>
          <a:p>
            <a:pPr marL="342900" lvl="1" indent="0">
              <a:buNone/>
            </a:pPr>
            <a:endParaRPr lang="en-US" sz="1800" dirty="0"/>
          </a:p>
          <a:p>
            <a:r>
              <a:rPr lang="en-US" sz="2100" dirty="0"/>
              <a:t>Equipment:</a:t>
            </a:r>
          </a:p>
          <a:p>
            <a:pPr lvl="1"/>
            <a:r>
              <a:rPr lang="en-US" sz="1800" dirty="0"/>
              <a:t>Weights</a:t>
            </a:r>
          </a:p>
          <a:p>
            <a:pPr lvl="1"/>
            <a:r>
              <a:rPr lang="en-US" sz="1800" dirty="0"/>
              <a:t>Treadmills</a:t>
            </a:r>
          </a:p>
          <a:p>
            <a:pPr lvl="1"/>
            <a:r>
              <a:rPr lang="en-US" sz="1800" dirty="0"/>
              <a:t>Gimmicks</a:t>
            </a:r>
          </a:p>
          <a:p>
            <a:pPr marL="0" indent="0">
              <a:buNone/>
            </a:pPr>
            <a:endParaRPr lang="en-US" sz="2100" dirty="0"/>
          </a:p>
          <a:p>
            <a:pPr marL="0" indent="0">
              <a:buNone/>
            </a:pPr>
            <a:endParaRPr lang="en-US" sz="2100" dirty="0"/>
          </a:p>
        </p:txBody>
      </p:sp>
      <p:pic>
        <p:nvPicPr>
          <p:cNvPr id="11" name="Picture Placeholder 10" descr="Father and daughter practicing yoga">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rotWithShape="1">
          <a:blip r:embed="rId6" cstate="print">
            <a:extLst>
              <a:ext uri="{28A0092B-C50C-407E-A947-70E740481C1C}">
                <a14:useLocalDpi xmlns:a14="http://schemas.microsoft.com/office/drawing/2010/main"/>
              </a:ext>
            </a:extLst>
          </a:blip>
          <a:srcRect l="43" r="43"/>
          <a:stretch/>
        </p:blipFill>
        <p:spPr>
          <a:noFill/>
        </p:spPr>
      </p:pic>
      <p:pic>
        <p:nvPicPr>
          <p:cNvPr id="5" name="Audio 4">
            <a:hlinkClick r:id="" action="ppaction://media"/>
            <a:extLst>
              <a:ext uri="{FF2B5EF4-FFF2-40B4-BE49-F238E27FC236}">
                <a16:creationId xmlns:a16="http://schemas.microsoft.com/office/drawing/2014/main" id="{7C22A5F6-C987-F6FE-312C-EF23C6DDC9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187533055"/>
      </p:ext>
    </p:extLst>
  </p:cSld>
  <p:clrMapOvr>
    <a:masterClrMapping/>
  </p:clrMapOvr>
  <mc:AlternateContent xmlns:mc="http://schemas.openxmlformats.org/markup-compatibility/2006">
    <mc:Choice xmlns:p14="http://schemas.microsoft.com/office/powerpoint/2010/main" Requires="p14">
      <p:transition spd="slow" p14:dur="2000" advTm="22210"/>
    </mc:Choice>
    <mc:Fallback>
      <p:transition spd="slow" advTm="22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2152650" y="1381318"/>
            <a:ext cx="7886700" cy="705136"/>
          </a:xfrm>
        </p:spPr>
        <p:txBody>
          <a:bodyPr vert="horz" lIns="68580" tIns="34290" rIns="68580" bIns="34290" rtlCol="0" anchor="b">
            <a:normAutofit/>
          </a:bodyPr>
          <a:lstStyle/>
          <a:p>
            <a:r>
              <a:rPr lang="en-US" dirty="0"/>
              <a:t>Conclusion</a:t>
            </a:r>
            <a:endParaRPr lang="en-US" b="1" kern="1200" cap="all" baseline="0" dirty="0"/>
          </a:p>
        </p:txBody>
      </p:sp>
      <p:pic>
        <p:nvPicPr>
          <p:cNvPr id="6" name="Picture Placeholder 5" descr="Vintage bike parked on country road at sunset">
            <a:extLst>
              <a:ext uri="{FF2B5EF4-FFF2-40B4-BE49-F238E27FC236}">
                <a16:creationId xmlns:a16="http://schemas.microsoft.com/office/drawing/2014/main" id="{DF0D6C6E-72A9-4344-A3A2-F8826D948776}"/>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t="22" b="22"/>
          <a:stretch/>
        </p:blipFill>
        <p:spPr>
          <a:noFill/>
        </p:spPr>
      </p:pic>
      <p:pic>
        <p:nvPicPr>
          <p:cNvPr id="2" name="Audio 1">
            <a:hlinkClick r:id="" action="ppaction://media"/>
            <a:extLst>
              <a:ext uri="{FF2B5EF4-FFF2-40B4-BE49-F238E27FC236}">
                <a16:creationId xmlns:a16="http://schemas.microsoft.com/office/drawing/2014/main" id="{66F6C9D5-5F23-CA5D-595F-FA094CE17B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52333448"/>
      </p:ext>
    </p:extLst>
  </p:cSld>
  <p:clrMapOvr>
    <a:masterClrMapping/>
  </p:clrMapOvr>
  <mc:AlternateContent xmlns:mc="http://schemas.openxmlformats.org/markup-compatibility/2006">
    <mc:Choice xmlns:p14="http://schemas.microsoft.com/office/powerpoint/2010/main" Requires="p14">
      <p:transition spd="slow" p14:dur="2000" advTm="56194"/>
    </mc:Choice>
    <mc:Fallback>
      <p:transition spd="slow" advTm="56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993" x="179388" y="5307013"/>
          <p14:tracePt t="8000" x="342900" y="5143500"/>
          <p14:tracePt t="8007" x="492125" y="4979988"/>
          <p14:tracePt t="8015" x="655638" y="4845050"/>
          <p14:tracePt t="8022" x="790575" y="4725988"/>
          <p14:tracePt t="8029" x="909638" y="4576763"/>
          <p14:tracePt t="8036" x="1042988" y="4487863"/>
          <p14:tracePt t="8042" x="1192213" y="4338638"/>
          <p14:tracePt t="8050" x="1296988" y="4264025"/>
          <p14:tracePt t="8057" x="1460500" y="4144963"/>
          <p14:tracePt t="8064" x="1595438" y="4054475"/>
          <p14:tracePt t="8070" x="1728788" y="3951288"/>
          <p14:tracePt t="8078" x="1863725" y="3876675"/>
          <p14:tracePt t="8085" x="2011363" y="3757613"/>
          <p14:tracePt t="8091" x="2101850" y="3683000"/>
          <p14:tracePt t="8099" x="2235200" y="3608388"/>
          <p14:tracePt t="8107" x="2339975" y="3533775"/>
          <p14:tracePt t="8112" x="2428875" y="3459163"/>
          <p14:tracePt t="8120" x="2547938" y="3384550"/>
          <p14:tracePt t="8127" x="2638425" y="3340100"/>
          <p14:tracePt t="8134" x="2713038" y="3279775"/>
          <p14:tracePt t="8141" x="2787650" y="3249613"/>
          <p14:tracePt t="8148" x="2876550" y="3175000"/>
          <p14:tracePt t="8155" x="2936875" y="3146425"/>
          <p14:tracePt t="8162" x="2981325" y="3100388"/>
          <p14:tracePt t="8169" x="3040063" y="3041650"/>
          <p14:tracePt t="8176" x="3100388" y="2997200"/>
          <p14:tracePt t="8183" x="3144838" y="2967038"/>
          <p14:tracePt t="8190" x="3233738" y="2878138"/>
          <p14:tracePt t="8198" x="3279775" y="2832100"/>
          <p14:tracePt t="8204" x="3368675" y="2757488"/>
          <p14:tracePt t="8212" x="3443288" y="2668588"/>
          <p14:tracePt t="8218" x="3532188" y="2608263"/>
          <p14:tracePt t="8226" x="3592513" y="2519363"/>
          <p14:tracePt t="8233" x="3711575" y="2414588"/>
          <p14:tracePt t="8240" x="3816350" y="2281238"/>
          <p14:tracePt t="8247" x="3905250" y="2192338"/>
          <p14:tracePt t="8254" x="3979863" y="2057400"/>
          <p14:tracePt t="8260" x="4054475" y="1938338"/>
          <p14:tracePt t="8268" x="4143375" y="1833563"/>
          <p14:tracePt t="8275" x="4203700" y="1714500"/>
          <p14:tracePt t="8282" x="4292600" y="1609725"/>
          <p14:tracePt t="8291" x="4352925" y="1476375"/>
          <p14:tracePt t="8296" x="4425950" y="1341438"/>
          <p14:tracePt t="8303" x="4486275" y="1222375"/>
          <p14:tracePt t="8310" x="4546600" y="1073150"/>
          <p14:tracePt t="8317" x="4605338" y="909638"/>
          <p14:tracePt t="8323" x="4679950" y="760413"/>
          <p14:tracePt t="8331" x="4740275" y="596900"/>
          <p14:tracePt t="8339" x="4799013" y="417513"/>
          <p14:tracePt t="8345" x="4889500" y="207963"/>
          <p14:tracePt t="54902" x="4381500" y="1042988"/>
          <p14:tracePt t="54909" x="4232275" y="1595438"/>
          <p14:tracePt t="54917" x="4113213" y="2087563"/>
          <p14:tracePt t="54924" x="4038600" y="2444750"/>
          <p14:tracePt t="54931" x="3963988" y="2787650"/>
          <p14:tracePt t="54939" x="3949700" y="3100388"/>
          <p14:tracePt t="54945" x="3905250" y="3324225"/>
          <p14:tracePt t="54952" x="3860800" y="3533775"/>
          <p14:tracePt t="54959" x="3816350" y="3711575"/>
          <p14:tracePt t="54967" x="3786188" y="3860800"/>
          <p14:tracePt t="54973" x="3741738" y="4040188"/>
          <p14:tracePt t="54980" x="3725863" y="4175125"/>
          <p14:tracePt t="54989" x="3681413" y="4322763"/>
          <p14:tracePt t="54994" x="3651250" y="4427538"/>
          <p14:tracePt t="55001" x="3621088" y="4546600"/>
          <p14:tracePt t="55010" x="3576638" y="4621213"/>
          <p14:tracePt t="55015" x="3548063" y="4725988"/>
          <p14:tracePt t="55022" x="3517900" y="4800600"/>
          <p14:tracePt t="55030" x="3443288" y="4905375"/>
          <p14:tracePt t="55038" x="3398838" y="4949825"/>
          <p14:tracePt t="55045" x="3324225" y="5038725"/>
          <p14:tracePt t="55050" x="3233738" y="5113338"/>
          <p14:tracePt t="55060" x="3144838" y="5203825"/>
          <p14:tracePt t="55067" x="3025775" y="5278438"/>
          <p14:tracePt t="55073" x="2951163" y="5322888"/>
          <p14:tracePt t="55079" x="2816225" y="5411788"/>
          <p14:tracePt t="55086" x="2697163" y="5456238"/>
          <p14:tracePt t="55092" x="2608263" y="5516563"/>
          <p14:tracePt t="55100" x="2474913" y="5605463"/>
          <p14:tracePt t="55112" x="2370138" y="5665788"/>
          <p14:tracePt t="55114" x="2235200" y="5724525"/>
          <p14:tracePt t="55123" x="2101850" y="5815013"/>
          <p14:tracePt t="55133" x="1982788" y="5889625"/>
          <p14:tracePt t="55142" x="1639888" y="6083300"/>
          <p14:tracePt t="55149" x="1430338" y="6157913"/>
          <p14:tracePt t="55156" x="1252538" y="6261100"/>
          <p14:tracePt t="55163" x="1073150" y="6321425"/>
          <p14:tracePt t="55172" x="909638" y="6396038"/>
          <p14:tracePt t="55178" x="774700" y="6454775"/>
          <p14:tracePt t="55185" x="625475" y="6515100"/>
          <p14:tracePt t="55192" x="522288" y="6545263"/>
          <p14:tracePt t="55198" x="431800" y="6619875"/>
          <p14:tracePt t="55206" x="298450" y="6678613"/>
          <p14:tracePt t="55212" x="238125" y="6708775"/>
          <p14:tracePt t="55219" x="149225" y="6783388"/>
          <p14:tracePt t="55227" x="60325" y="6813550"/>
          <p14:tracePt t="55233" x="0" y="6843713"/>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a:xfrm>
            <a:off x="3980005" y="3187205"/>
            <a:ext cx="3979244" cy="607009"/>
          </a:xfrm>
          <a:noFill/>
        </p:spPr>
        <p:txBody>
          <a:bodyPr/>
          <a:lstStyle/>
          <a:p>
            <a:r>
              <a:rPr lang="en-US" dirty="0">
                <a:solidFill>
                  <a:schemeClr val="tx1"/>
                </a:solidFill>
              </a:rPr>
              <a:t>Thank you</a:t>
            </a:r>
          </a:p>
        </p:txBody>
      </p:sp>
      <p:pic>
        <p:nvPicPr>
          <p:cNvPr id="2" name="Audio 1">
            <a:hlinkClick r:id="" action="ppaction://media"/>
            <a:extLst>
              <a:ext uri="{FF2B5EF4-FFF2-40B4-BE49-F238E27FC236}">
                <a16:creationId xmlns:a16="http://schemas.microsoft.com/office/drawing/2014/main" id="{0F4DDC9A-EB5C-51FA-4EAC-3DC6559ADE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28802494"/>
      </p:ext>
    </p:extLst>
  </p:cSld>
  <p:clrMapOvr>
    <a:masterClrMapping/>
  </p:clrMapOvr>
  <mc:AlternateContent xmlns:mc="http://schemas.openxmlformats.org/markup-compatibility/2006">
    <mc:Choice xmlns:p14="http://schemas.microsoft.com/office/powerpoint/2010/main" Requires="p14">
      <p:transition spd="slow" p14:dur="2000" advTm="2788"/>
    </mc:Choice>
    <mc:Fallback>
      <p:transition spd="slow" advTm="2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464" x="536575" y="2757488"/>
          <p14:tracePt t="1471" x="954088" y="1684338"/>
          <p14:tracePt t="1478" x="1416050" y="65563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nchor="b">
            <a:normAutofit/>
          </a:bodyPr>
          <a:lstStyle/>
          <a:p>
            <a:r>
              <a:rPr lang="en-US" dirty="0"/>
              <a:t>Home Workouts in </a:t>
            </a:r>
            <a:r>
              <a:rPr lang="en-US" sz="3000" dirty="0"/>
              <a:t>2021</a:t>
            </a:r>
            <a:br>
              <a:rPr lang="en-US" dirty="0"/>
            </a:br>
            <a:endParaRPr lang="en-US" dirty="0"/>
          </a:p>
        </p:txBody>
      </p:sp>
      <p:pic>
        <p:nvPicPr>
          <p:cNvPr id="9" name="Content Placeholder 8" descr="Monitor with solid fill">
            <a:extLst>
              <a:ext uri="{FF2B5EF4-FFF2-40B4-BE49-F238E27FC236}">
                <a16:creationId xmlns:a16="http://schemas.microsoft.com/office/drawing/2014/main" id="{5251D053-157E-45DF-A218-8A245C9ACD1C}"/>
              </a:ext>
            </a:extLst>
          </p:cNvPr>
          <p:cNvPicPr>
            <a:picLocks noGrp="1" noChangeAspect="1"/>
          </p:cNvPicPr>
          <p:nvPr>
            <p:ph idx="1"/>
          </p:nvPr>
        </p:nvPicPr>
        <p:blipFill>
          <a:blip r:embed="rId6">
            <a:extLst>
              <a:ext uri="{96DAC541-7B7A-43D3-8B79-37D633B846F1}">
                <asvg:svgBlip xmlns:asvg="http://schemas.microsoft.com/office/drawing/2016/SVG/main" r:embed="rId7"/>
              </a:ext>
            </a:extLst>
          </a:blip>
          <a:srcRect/>
          <a:stretch/>
        </p:blipFill>
        <p:spPr>
          <a:xfrm>
            <a:off x="2429798" y="2349506"/>
            <a:ext cx="2346222" cy="2346222"/>
          </a:xfrm>
        </p:spPr>
      </p:pic>
      <p:pic>
        <p:nvPicPr>
          <p:cNvPr id="13" name="Graphic 12" descr="Add with solid fill">
            <a:extLst>
              <a:ext uri="{FF2B5EF4-FFF2-40B4-BE49-F238E27FC236}">
                <a16:creationId xmlns:a16="http://schemas.microsoft.com/office/drawing/2014/main" id="{ECAF6316-0B5A-4A30-8361-9B75AA63F4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42936" y="3179717"/>
            <a:ext cx="685800" cy="685800"/>
          </a:xfrm>
          <a:prstGeom prst="rect">
            <a:avLst/>
          </a:prstGeom>
        </p:spPr>
      </p:pic>
      <p:pic>
        <p:nvPicPr>
          <p:cNvPr id="17" name="Graphic 16" descr="Cycling with solid fill">
            <a:extLst>
              <a:ext uri="{FF2B5EF4-FFF2-40B4-BE49-F238E27FC236}">
                <a16:creationId xmlns:a16="http://schemas.microsoft.com/office/drawing/2014/main" id="{7AC9DA39-B9E3-44B5-8C54-02045850CC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95651" y="2349899"/>
            <a:ext cx="2345436" cy="2345436"/>
          </a:xfrm>
          <a:prstGeom prst="rect">
            <a:avLst/>
          </a:prstGeom>
        </p:spPr>
      </p:pic>
      <p:pic>
        <p:nvPicPr>
          <p:cNvPr id="4" name="Audio 3">
            <a:hlinkClick r:id="" action="ppaction://media"/>
            <a:extLst>
              <a:ext uri="{FF2B5EF4-FFF2-40B4-BE49-F238E27FC236}">
                <a16:creationId xmlns:a16="http://schemas.microsoft.com/office/drawing/2014/main" id="{357A6FE2-2A90-F7E6-B15B-4141C7C0B11A}"/>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3356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797"/>
    </mc:Choice>
    <mc:Fallback>
      <p:transition spd="slow" advTm="30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vert="horz" lIns="68580" tIns="34290" rIns="68580" bIns="34290" rtlCol="0" anchor="b">
            <a:normAutofit/>
          </a:bodyPr>
          <a:lstStyle/>
          <a:p>
            <a:r>
              <a:rPr lang="en-US"/>
              <a:t>What’s the Problem?</a:t>
            </a:r>
            <a:endParaRPr lang="en-US" b="1" kern="1200" cap="all" baseline="0"/>
          </a:p>
        </p:txBody>
      </p:sp>
      <p:pic>
        <p:nvPicPr>
          <p:cNvPr id="6" name="Picture Placeholder 5" descr="Close-up of question mark on a hardwood floor against a wall">
            <a:extLst>
              <a:ext uri="{FF2B5EF4-FFF2-40B4-BE49-F238E27FC236}">
                <a16:creationId xmlns:a16="http://schemas.microsoft.com/office/drawing/2014/main" id="{DF0D6C6E-72A9-4344-A3A2-F8826D948776}"/>
              </a:ext>
            </a:extLst>
          </p:cNvPr>
          <p:cNvPicPr>
            <a:picLocks noGrp="1" noChangeAspect="1"/>
          </p:cNvPicPr>
          <p:nvPr>
            <p:ph type="pic" sz="quarter" idx="13"/>
          </p:nvPr>
        </p:nvPicPr>
        <p:blipFill rotWithShape="1">
          <a:blip r:embed="rId6" cstate="print">
            <a:extLst>
              <a:ext uri="{28A0092B-C50C-407E-A947-70E740481C1C}">
                <a14:useLocalDpi xmlns:a14="http://schemas.microsoft.com/office/drawing/2010/main"/>
              </a:ext>
            </a:extLst>
          </a:blip>
          <a:srcRect l="12" r="12"/>
          <a:stretch/>
        </p:blipFill>
        <p:spPr>
          <a:noFill/>
        </p:spPr>
      </p:pic>
      <p:pic>
        <p:nvPicPr>
          <p:cNvPr id="7" name="Picture Placeholder 5" descr="Dog under blanket">
            <a:extLst>
              <a:ext uri="{FF2B5EF4-FFF2-40B4-BE49-F238E27FC236}">
                <a16:creationId xmlns:a16="http://schemas.microsoft.com/office/drawing/2014/main" id="{9F17244A-254D-4846-9F0D-4DF34C848BF7}"/>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3768329" y="2559844"/>
            <a:ext cx="4655344" cy="3440906"/>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pic>
      <p:sp>
        <p:nvSpPr>
          <p:cNvPr id="8" name="TextBox 7">
            <a:extLst>
              <a:ext uri="{FF2B5EF4-FFF2-40B4-BE49-F238E27FC236}">
                <a16:creationId xmlns:a16="http://schemas.microsoft.com/office/drawing/2014/main" id="{0BED62D6-6E9A-4CEB-A932-28D5F3A051DB}"/>
              </a:ext>
            </a:extLst>
          </p:cNvPr>
          <p:cNvSpPr txBox="1"/>
          <p:nvPr/>
        </p:nvSpPr>
        <p:spPr>
          <a:xfrm>
            <a:off x="3319912" y="3258951"/>
            <a:ext cx="5542652" cy="530915"/>
          </a:xfrm>
          <a:prstGeom prst="rect">
            <a:avLst/>
          </a:prstGeom>
        </p:spPr>
        <p:txBody>
          <a:bodyPr vert="horz" lIns="68580" tIns="34290" rIns="68580" bIns="34290" rtlCol="0" anchor="b">
            <a:normAutofit fontScale="92500" lnSpcReduction="10000"/>
          </a:bodyPr>
          <a:lstStyle>
            <a:lvl1pPr>
              <a:lnSpc>
                <a:spcPct val="100000"/>
              </a:lnSpc>
              <a:spcBef>
                <a:spcPct val="0"/>
              </a:spcBef>
              <a:buNone/>
              <a:defRPr sz="4000" b="1" cap="all" baseline="0">
                <a:solidFill>
                  <a:schemeClr val="bg1"/>
                </a:solidFill>
                <a:latin typeface="+mj-lt"/>
                <a:ea typeface="+mj-ea"/>
                <a:cs typeface="+mj-cs"/>
              </a:defRPr>
            </a:lvl1pPr>
          </a:lstStyle>
          <a:p>
            <a:pPr algn="ctr"/>
            <a:r>
              <a:rPr lang="en-US" sz="3600" dirty="0">
                <a:solidFill>
                  <a:srgbClr val="0D1D51"/>
                </a:solidFill>
              </a:rPr>
              <a:t>Motivation</a:t>
            </a:r>
          </a:p>
        </p:txBody>
      </p:sp>
      <p:pic>
        <p:nvPicPr>
          <p:cNvPr id="3" name="Audio 2">
            <a:hlinkClick r:id="" action="ppaction://media"/>
            <a:extLst>
              <a:ext uri="{FF2B5EF4-FFF2-40B4-BE49-F238E27FC236}">
                <a16:creationId xmlns:a16="http://schemas.microsoft.com/office/drawing/2014/main" id="{5B192AD3-C056-C53B-BE91-7DB3EF622CC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694548412"/>
      </p:ext>
    </p:extLst>
  </p:cSld>
  <p:clrMapOvr>
    <a:masterClrMapping/>
  </p:clrMapOvr>
  <mc:AlternateContent xmlns:mc="http://schemas.openxmlformats.org/markup-compatibility/2006">
    <mc:Choice xmlns:p14="http://schemas.microsoft.com/office/powerpoint/2010/main" Requires="p14">
      <p:transition spd="slow" p14:dur="2000" advTm="20561"/>
    </mc:Choice>
    <mc:Fallback>
      <p:transition spd="slow" advTm="20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80">
                                          <p:stCondLst>
                                            <p:cond delay="0"/>
                                          </p:stCondLst>
                                        </p:cTn>
                                        <p:tgtEl>
                                          <p:spTgt spid="8"/>
                                        </p:tgtEl>
                                      </p:cBhvr>
                                    </p:animEffect>
                                    <p:anim calcmode="lin" valueType="num">
                                      <p:cBhvr>
                                        <p:cTn id="1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2" dur="26">
                                          <p:stCondLst>
                                            <p:cond delay="650"/>
                                          </p:stCondLst>
                                        </p:cTn>
                                        <p:tgtEl>
                                          <p:spTgt spid="8"/>
                                        </p:tgtEl>
                                      </p:cBhvr>
                                      <p:to x="100000" y="60000"/>
                                    </p:animScale>
                                    <p:animScale>
                                      <p:cBhvr>
                                        <p:cTn id="23" dur="166" decel="50000">
                                          <p:stCondLst>
                                            <p:cond delay="676"/>
                                          </p:stCondLst>
                                        </p:cTn>
                                        <p:tgtEl>
                                          <p:spTgt spid="8"/>
                                        </p:tgtEl>
                                      </p:cBhvr>
                                      <p:to x="100000" y="100000"/>
                                    </p:animScale>
                                    <p:animScale>
                                      <p:cBhvr>
                                        <p:cTn id="24" dur="26">
                                          <p:stCondLst>
                                            <p:cond delay="1312"/>
                                          </p:stCondLst>
                                        </p:cTn>
                                        <p:tgtEl>
                                          <p:spTgt spid="8"/>
                                        </p:tgtEl>
                                      </p:cBhvr>
                                      <p:to x="100000" y="80000"/>
                                    </p:animScale>
                                    <p:animScale>
                                      <p:cBhvr>
                                        <p:cTn id="25" dur="166" decel="50000">
                                          <p:stCondLst>
                                            <p:cond delay="1338"/>
                                          </p:stCondLst>
                                        </p:cTn>
                                        <p:tgtEl>
                                          <p:spTgt spid="8"/>
                                        </p:tgtEl>
                                      </p:cBhvr>
                                      <p:to x="100000" y="100000"/>
                                    </p:animScale>
                                    <p:animScale>
                                      <p:cBhvr>
                                        <p:cTn id="26" dur="26">
                                          <p:stCondLst>
                                            <p:cond delay="1642"/>
                                          </p:stCondLst>
                                        </p:cTn>
                                        <p:tgtEl>
                                          <p:spTgt spid="8"/>
                                        </p:tgtEl>
                                      </p:cBhvr>
                                      <p:to x="100000" y="90000"/>
                                    </p:animScale>
                                    <p:animScale>
                                      <p:cBhvr>
                                        <p:cTn id="27" dur="166" decel="50000">
                                          <p:stCondLst>
                                            <p:cond delay="1668"/>
                                          </p:stCondLst>
                                        </p:cTn>
                                        <p:tgtEl>
                                          <p:spTgt spid="8"/>
                                        </p:tgtEl>
                                      </p:cBhvr>
                                      <p:to x="100000" y="100000"/>
                                    </p:animScale>
                                    <p:animScale>
                                      <p:cBhvr>
                                        <p:cTn id="28" dur="26">
                                          <p:stCondLst>
                                            <p:cond delay="1808"/>
                                          </p:stCondLst>
                                        </p:cTn>
                                        <p:tgtEl>
                                          <p:spTgt spid="8"/>
                                        </p:tgtEl>
                                      </p:cBhvr>
                                      <p:to x="100000" y="95000"/>
                                    </p:animScale>
                                    <p:animScale>
                                      <p:cBhvr>
                                        <p:cTn id="29"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Sources of Motivation</a:t>
            </a:r>
          </a:p>
        </p:txBody>
      </p:sp>
      <p:pic>
        <p:nvPicPr>
          <p:cNvPr id="17" name="Picture Placeholder 16" descr="Happy doctor examining girl with stethoscope">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6" cstate="print">
            <a:extLst>
              <a:ext uri="{28A0092B-C50C-407E-A947-70E740481C1C}">
                <a14:useLocalDpi xmlns:a14="http://schemas.microsoft.com/office/drawing/2010/main"/>
              </a:ext>
            </a:extLst>
          </a:blip>
          <a:srcRect l="16640" r="16640"/>
          <a:stretch/>
        </p:blipFill>
        <p:spPr/>
      </p:pic>
      <p:pic>
        <p:nvPicPr>
          <p:cNvPr id="19" name="Picture Placeholder 18" descr="Old wrinkled hands with some coins">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7" cstate="print">
            <a:extLst>
              <a:ext uri="{28A0092B-C50C-407E-A947-70E740481C1C}">
                <a14:useLocalDpi xmlns:a14="http://schemas.microsoft.com/office/drawing/2010/main"/>
              </a:ext>
            </a:extLst>
          </a:blip>
          <a:srcRect l="16667" r="16667"/>
          <a:stretch/>
        </p:blipFill>
        <p:spPr/>
      </p:pic>
      <p:pic>
        <p:nvPicPr>
          <p:cNvPr id="21" name="Picture Placeholder 20" descr="Colorful clear dices on a glass surface">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8" cstate="print">
            <a:extLst>
              <a:ext uri="{28A0092B-C50C-407E-A947-70E740481C1C}">
                <a14:useLocalDpi xmlns:a14="http://schemas.microsoft.com/office/drawing/2010/main"/>
              </a:ext>
            </a:extLst>
          </a:blip>
          <a:srcRect l="16614" r="16614"/>
          <a:stretch/>
        </p:blipFill>
        <p:spPr/>
      </p:pic>
      <p:pic>
        <p:nvPicPr>
          <p:cNvPr id="23" name="Picture Placeholder 22" descr="Codes on papers">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9" cstate="print">
            <a:extLst>
              <a:ext uri="{28A0092B-C50C-407E-A947-70E740481C1C}">
                <a14:useLocalDpi xmlns:a14="http://schemas.microsoft.com/office/drawing/2010/main"/>
              </a:ext>
            </a:extLst>
          </a:blip>
          <a:srcRect l="16667" r="16667"/>
          <a:stretch/>
        </p:blipFill>
        <p:spPr/>
      </p:pic>
      <p:sp>
        <p:nvSpPr>
          <p:cNvPr id="7" name="Content Placeholder 6">
            <a:extLst>
              <a:ext uri="{FF2B5EF4-FFF2-40B4-BE49-F238E27FC236}">
                <a16:creationId xmlns:a16="http://schemas.microsoft.com/office/drawing/2014/main" id="{27482D61-EF1E-4243-ADBC-B3216DAD49B5}"/>
              </a:ext>
            </a:extLst>
          </p:cNvPr>
          <p:cNvSpPr>
            <a:spLocks noGrp="1"/>
          </p:cNvSpPr>
          <p:nvPr>
            <p:ph idx="17"/>
          </p:nvPr>
        </p:nvSpPr>
        <p:spPr>
          <a:xfrm>
            <a:off x="1930633" y="3882693"/>
            <a:ext cx="1941529" cy="371542"/>
          </a:xfrm>
        </p:spPr>
        <p:txBody>
          <a:bodyPr/>
          <a:lstStyle/>
          <a:p>
            <a:r>
              <a:rPr lang="en-US" sz="2400" dirty="0"/>
              <a:t>Health</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a:xfrm>
            <a:off x="4069623" y="3882693"/>
            <a:ext cx="1941529" cy="371542"/>
          </a:xfrm>
        </p:spPr>
        <p:txBody>
          <a:bodyPr/>
          <a:lstStyle/>
          <a:p>
            <a:r>
              <a:rPr lang="en-US" sz="2400" dirty="0" err="1"/>
              <a:t>MOney</a:t>
            </a:r>
            <a:endParaRPr lang="en-US" sz="2400" dirty="0"/>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a:xfrm>
            <a:off x="6208612" y="3882693"/>
            <a:ext cx="1941529" cy="371542"/>
          </a:xfrm>
        </p:spPr>
        <p:txBody>
          <a:bodyPr vert="horz" lIns="0" tIns="0" rIns="0" bIns="0" rtlCol="0" anchor="ctr">
            <a:noAutofit/>
          </a:bodyPr>
          <a:lstStyle/>
          <a:p>
            <a:r>
              <a:rPr lang="en-US" sz="2400" dirty="0"/>
              <a:t>Games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a:xfrm>
            <a:off x="8347603" y="3882693"/>
            <a:ext cx="1941529" cy="371542"/>
          </a:xfrm>
        </p:spPr>
        <p:txBody>
          <a:bodyPr vert="horz" lIns="0" tIns="0" rIns="0" bIns="0" rtlCol="0" anchor="ctr">
            <a:noAutofit/>
          </a:bodyPr>
          <a:lstStyle/>
          <a:p>
            <a:r>
              <a:rPr lang="en-US" sz="2400" dirty="0"/>
              <a:t>Data</a:t>
            </a:r>
          </a:p>
        </p:txBody>
      </p:sp>
      <p:pic>
        <p:nvPicPr>
          <p:cNvPr id="3" name="Audio 2">
            <a:hlinkClick r:id="" action="ppaction://media"/>
            <a:extLst>
              <a:ext uri="{FF2B5EF4-FFF2-40B4-BE49-F238E27FC236}">
                <a16:creationId xmlns:a16="http://schemas.microsoft.com/office/drawing/2014/main" id="{102DEC41-E865-46AF-0F30-D8C292EAB55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545471641"/>
      </p:ext>
    </p:extLst>
  </p:cSld>
  <p:clrMapOvr>
    <a:masterClrMapping/>
  </p:clrMapOvr>
  <mc:AlternateContent xmlns:mc="http://schemas.openxmlformats.org/markup-compatibility/2006">
    <mc:Choice xmlns:p14="http://schemas.microsoft.com/office/powerpoint/2010/main" Requires="p14">
      <p:transition spd="slow" p14:dur="2000" advTm="38058"/>
    </mc:Choice>
    <mc:Fallback>
      <p:transition spd="slow" advTm="38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bldLst>
      <p:bldP spid="7" grpId="0" build="p"/>
      <p:bldP spid="11" grpId="0" build="p"/>
      <p:bldP spid="13" grpId="0" build="p"/>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a:t>Objective</a:t>
            </a:r>
            <a:endParaRPr lang="en-US" dirty="0"/>
          </a:p>
        </p:txBody>
      </p:sp>
      <p:pic>
        <p:nvPicPr>
          <p:cNvPr id="6" name="Picture Placeholder 5" descr="Close-up of question mark on a hardwood floor against a wall">
            <a:extLst>
              <a:ext uri="{FF2B5EF4-FFF2-40B4-BE49-F238E27FC236}">
                <a16:creationId xmlns:a16="http://schemas.microsoft.com/office/drawing/2014/main" id="{DF0D6C6E-72A9-4344-A3A2-F8826D948776}"/>
              </a:ext>
            </a:extLst>
          </p:cNvPr>
          <p:cNvPicPr>
            <a:picLocks noGrp="1" noChangeAspect="1"/>
          </p:cNvPicPr>
          <p:nvPr>
            <p:ph idx="1"/>
          </p:nvPr>
        </p:nvPicPr>
        <p:blipFill rotWithShape="1">
          <a:blip r:embed="rId5" cstate="print">
            <a:extLst>
              <a:ext uri="{28A0092B-C50C-407E-A947-70E740481C1C}">
                <a14:useLocalDpi xmlns:a14="http://schemas.microsoft.com/office/drawing/2010/main"/>
              </a:ext>
            </a:extLst>
          </a:blip>
          <a:stretch/>
        </p:blipFill>
        <p:spPr>
          <a:xfrm>
            <a:off x="1103313" y="2354571"/>
            <a:ext cx="8947150" cy="3591896"/>
          </a:xfrm>
        </p:spPr>
      </p:pic>
      <p:sp>
        <p:nvSpPr>
          <p:cNvPr id="5" name="TextBox 4">
            <a:extLst>
              <a:ext uri="{FF2B5EF4-FFF2-40B4-BE49-F238E27FC236}">
                <a16:creationId xmlns:a16="http://schemas.microsoft.com/office/drawing/2014/main" id="{EE934D2B-33F8-44CB-A0EC-E5805B3C1092}"/>
              </a:ext>
            </a:extLst>
          </p:cNvPr>
          <p:cNvSpPr txBox="1"/>
          <p:nvPr/>
        </p:nvSpPr>
        <p:spPr>
          <a:xfrm>
            <a:off x="4842387" y="2576448"/>
            <a:ext cx="4898308" cy="2278626"/>
          </a:xfrm>
          <a:prstGeom prst="rect">
            <a:avLst/>
          </a:prstGeom>
        </p:spPr>
        <p:txBody>
          <a:bodyPr vert="horz" lIns="0" tIns="0" rIns="0" bIns="0" rtlCol="0">
            <a:normAutofit fontScale="92500"/>
          </a:bodyPr>
          <a:lstStyle>
            <a:lvl1pPr marL="22860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lvl3pPr>
            <a:lvl4pPr marL="1600200" indent="-228600">
              <a:lnSpc>
                <a:spcPct val="90000"/>
              </a:lnSpc>
              <a:spcBef>
                <a:spcPts val="500"/>
              </a:spcBef>
              <a:buFont typeface="Arial" panose="020B0604020202020204" pitchFamily="34" charset="0"/>
              <a:buChar char="•"/>
              <a:defRPr sz="1600"/>
            </a:lvl4pPr>
            <a:lvl5pPr marL="2057400" indent="-228600">
              <a:lnSpc>
                <a:spcPct val="9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solidFill>
                  <a:srgbClr val="2C567A"/>
                </a:solidFill>
              </a:rPr>
              <a:t>This project examined the Peloton® workout history for an individual user to determine the factors that influence their performance, correlation between workouts and weight, and improvement in overall fitness over time. </a:t>
            </a:r>
          </a:p>
        </p:txBody>
      </p:sp>
      <p:pic>
        <p:nvPicPr>
          <p:cNvPr id="2" name="Audio 1">
            <a:hlinkClick r:id="" action="ppaction://media"/>
            <a:extLst>
              <a:ext uri="{FF2B5EF4-FFF2-40B4-BE49-F238E27FC236}">
                <a16:creationId xmlns:a16="http://schemas.microsoft.com/office/drawing/2014/main" id="{216702D2-35C4-D8B1-564A-0C94F79511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50294242"/>
      </p:ext>
    </p:extLst>
  </p:cSld>
  <p:clrMapOvr>
    <a:masterClrMapping/>
  </p:clrMapOvr>
  <mc:AlternateContent xmlns:mc="http://schemas.openxmlformats.org/markup-compatibility/2006">
    <mc:Choice xmlns:p14="http://schemas.microsoft.com/office/powerpoint/2010/main" Requires="p14">
      <p:transition spd="slow" p14:dur="2000" advTm="15285"/>
    </mc:Choice>
    <mc:Fallback>
      <p:transition spd="slow" advTm="15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B6948-6CF6-4080-ADEB-85F6E331F1CC}"/>
              </a:ext>
            </a:extLst>
          </p:cNvPr>
          <p:cNvSpPr>
            <a:spLocks noGrp="1"/>
          </p:cNvSpPr>
          <p:nvPr>
            <p:ph type="title"/>
          </p:nvPr>
        </p:nvSpPr>
        <p:spPr/>
        <p:txBody>
          <a:bodyPr/>
          <a:lstStyle/>
          <a:p>
            <a:r>
              <a:rPr lang="en-US" dirty="0"/>
              <a:t>The Process</a:t>
            </a:r>
          </a:p>
        </p:txBody>
      </p:sp>
      <p:graphicFrame>
        <p:nvGraphicFramePr>
          <p:cNvPr id="5" name="Content Placeholder 4">
            <a:extLst>
              <a:ext uri="{FF2B5EF4-FFF2-40B4-BE49-F238E27FC236}">
                <a16:creationId xmlns:a16="http://schemas.microsoft.com/office/drawing/2014/main" id="{2AB1821B-2D49-44B9-B979-1409816B8479}"/>
              </a:ext>
            </a:extLst>
          </p:cNvPr>
          <p:cNvGraphicFramePr>
            <a:graphicFrameLocks noGrp="1"/>
          </p:cNvGraphicFramePr>
          <p:nvPr>
            <p:ph idx="1"/>
            <p:extLst>
              <p:ext uri="{D42A27DB-BD31-4B8C-83A1-F6EECF244321}">
                <p14:modId xmlns:p14="http://schemas.microsoft.com/office/powerpoint/2010/main" val="478696652"/>
              </p:ext>
            </p:extLst>
          </p:nvPr>
        </p:nvGraphicFramePr>
        <p:xfrm>
          <a:off x="2351486" y="2396728"/>
          <a:ext cx="6710363" cy="31468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Audio 1">
            <a:hlinkClick r:id="" action="ppaction://media"/>
            <a:extLst>
              <a:ext uri="{FF2B5EF4-FFF2-40B4-BE49-F238E27FC236}">
                <a16:creationId xmlns:a16="http://schemas.microsoft.com/office/drawing/2014/main" id="{020E2222-3340-46BC-9CE7-BBF86D1BF3C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64792009"/>
      </p:ext>
    </p:extLst>
  </p:cSld>
  <p:clrMapOvr>
    <a:masterClrMapping/>
  </p:clrMapOvr>
  <mc:AlternateContent xmlns:mc="http://schemas.openxmlformats.org/markup-compatibility/2006">
    <mc:Choice xmlns:p14="http://schemas.microsoft.com/office/powerpoint/2010/main" Requires="p14">
      <p:transition spd="slow" p14:dur="2000" advTm="23964"/>
    </mc:Choice>
    <mc:Fallback>
      <p:transition spd="slow" advTm="23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2110250" y="2226469"/>
            <a:ext cx="3503613" cy="3263504"/>
          </a:xfrm>
        </p:spPr>
        <p:txBody>
          <a:bodyPr>
            <a:normAutofit/>
          </a:bodyPr>
          <a:lstStyle/>
          <a:p>
            <a:r>
              <a:rPr lang="en-US" sz="2400" dirty="0"/>
              <a:t>Workouts</a:t>
            </a:r>
          </a:p>
          <a:p>
            <a:r>
              <a:rPr lang="en-US" sz="2400" dirty="0"/>
              <a:t>Summary</a:t>
            </a:r>
          </a:p>
          <a:p>
            <a:r>
              <a:rPr lang="en-US" sz="2400" dirty="0"/>
              <a:t>Performance</a:t>
            </a:r>
          </a:p>
          <a:p>
            <a:r>
              <a:rPr lang="en-US" sz="2400" dirty="0"/>
              <a:t>Instructors</a:t>
            </a:r>
          </a:p>
          <a:p>
            <a:r>
              <a:rPr lang="en-US" sz="2400" dirty="0"/>
              <a:t>Weight</a:t>
            </a:r>
          </a:p>
          <a:p>
            <a:endParaRPr lang="en-US" sz="2400" dirty="0"/>
          </a:p>
        </p:txBody>
      </p:sp>
      <p:pic>
        <p:nvPicPr>
          <p:cNvPr id="7" name="Picture Placeholder 6" descr="Gym equipment and need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rotWithShape="1">
          <a:blip r:embed="rId6" cstate="print">
            <a:extLst>
              <a:ext uri="{28A0092B-C50C-407E-A947-70E740481C1C}">
                <a14:useLocalDpi xmlns:a14="http://schemas.microsoft.com/office/drawing/2010/main"/>
              </a:ext>
            </a:extLst>
          </a:blip>
          <a:srcRect l="41" r="41"/>
          <a:stretch/>
        </p:blipFill>
        <p:spPr>
          <a:noFill/>
        </p:spPr>
      </p:pic>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nchor="ctr">
            <a:normAutofit/>
          </a:bodyPr>
          <a:lstStyle/>
          <a:p>
            <a:r>
              <a:rPr lang="en-US" dirty="0"/>
              <a:t>Data</a:t>
            </a:r>
            <a:br>
              <a:rPr lang="en-US" dirty="0"/>
            </a:br>
            <a:endParaRPr lang="en-US" dirty="0"/>
          </a:p>
        </p:txBody>
      </p:sp>
      <p:pic>
        <p:nvPicPr>
          <p:cNvPr id="4" name="Audio 3">
            <a:hlinkClick r:id="" action="ppaction://media"/>
            <a:extLst>
              <a:ext uri="{FF2B5EF4-FFF2-40B4-BE49-F238E27FC236}">
                <a16:creationId xmlns:a16="http://schemas.microsoft.com/office/drawing/2014/main" id="{0671F93F-0FD9-5169-8544-8CBD4CDAD54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961730162"/>
      </p:ext>
    </p:extLst>
  </p:cSld>
  <p:clrMapOvr>
    <a:masterClrMapping/>
  </p:clrMapOvr>
  <mc:AlternateContent xmlns:mc="http://schemas.openxmlformats.org/markup-compatibility/2006">
    <mc:Choice xmlns:p14="http://schemas.microsoft.com/office/powerpoint/2010/main" Requires="p14">
      <p:transition spd="slow" p14:dur="2000" advTm="40682"/>
    </mc:Choice>
    <mc:Fallback>
      <p:transition spd="slow" advTm="40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1692337" y="890435"/>
            <a:ext cx="2949178" cy="1200150"/>
          </a:xfrm>
        </p:spPr>
        <p:txBody>
          <a:bodyPr anchor="b">
            <a:normAutofit/>
          </a:bodyPr>
          <a:lstStyle/>
          <a:p>
            <a:r>
              <a:rPr lang="en-US" b="1" cap="all" dirty="0"/>
              <a:t>Data</a:t>
            </a:r>
            <a:r>
              <a:rPr lang="en-US" b="1" dirty="0"/>
              <a:t> </a:t>
            </a:r>
            <a:r>
              <a:rPr lang="en-US" b="1" cap="all" dirty="0"/>
              <a:t>Preparation</a:t>
            </a:r>
            <a:br>
              <a:rPr lang="en-US" b="1" dirty="0"/>
            </a:br>
            <a:endParaRPr lang="en-US" b="1" dirty="0"/>
          </a:p>
        </p:txBody>
      </p:sp>
      <p:graphicFrame>
        <p:nvGraphicFramePr>
          <p:cNvPr id="19" name="Content Placeholder 2">
            <a:extLst>
              <a:ext uri="{FF2B5EF4-FFF2-40B4-BE49-F238E27FC236}">
                <a16:creationId xmlns:a16="http://schemas.microsoft.com/office/drawing/2014/main" id="{7604DAF8-61A1-4350-82D8-BEF849356116}"/>
              </a:ext>
            </a:extLst>
          </p:cNvPr>
          <p:cNvGraphicFramePr>
            <a:graphicFrameLocks noGrp="1"/>
          </p:cNvGraphicFramePr>
          <p:nvPr>
            <p:ph idx="1"/>
            <p:extLst>
              <p:ext uri="{D42A27DB-BD31-4B8C-83A1-F6EECF244321}">
                <p14:modId xmlns:p14="http://schemas.microsoft.com/office/powerpoint/2010/main" val="3771610413"/>
              </p:ext>
            </p:extLst>
          </p:nvPr>
        </p:nvGraphicFramePr>
        <p:xfrm>
          <a:off x="5411391" y="1465623"/>
          <a:ext cx="4629150" cy="40528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2" name="Picture 21" descr="Woman biking at forest">
            <a:extLst>
              <a:ext uri="{FF2B5EF4-FFF2-40B4-BE49-F238E27FC236}">
                <a16:creationId xmlns:a16="http://schemas.microsoft.com/office/drawing/2014/main" id="{523942C0-F014-4F2F-8E6F-FA42DBEC4C46}"/>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869319" y="2223321"/>
            <a:ext cx="3354703" cy="2601233"/>
          </a:xfrm>
          <a:prstGeom prst="rect">
            <a:avLst/>
          </a:prstGeom>
        </p:spPr>
      </p:pic>
      <p:pic>
        <p:nvPicPr>
          <p:cNvPr id="26" name="Graphic 25" descr="Close outline">
            <a:extLst>
              <a:ext uri="{FF2B5EF4-FFF2-40B4-BE49-F238E27FC236}">
                <a16:creationId xmlns:a16="http://schemas.microsoft.com/office/drawing/2014/main" id="{6518B0A3-E1ED-4ABD-B39D-5E3B1DBA63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27081" y="2975487"/>
            <a:ext cx="1082870" cy="1082870"/>
          </a:xfrm>
          <a:prstGeom prst="rect">
            <a:avLst/>
          </a:prstGeom>
        </p:spPr>
      </p:pic>
      <p:pic>
        <p:nvPicPr>
          <p:cNvPr id="3" name="Audio 2">
            <a:hlinkClick r:id="" action="ppaction://media"/>
            <a:extLst>
              <a:ext uri="{FF2B5EF4-FFF2-40B4-BE49-F238E27FC236}">
                <a16:creationId xmlns:a16="http://schemas.microsoft.com/office/drawing/2014/main" id="{A66E7958-E14A-DC8F-0BCE-F2BFF4EFF70C}"/>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752612108"/>
      </p:ext>
    </p:extLst>
  </p:cSld>
  <p:clrMapOvr>
    <a:masterClrMapping/>
  </p:clrMapOvr>
  <mc:AlternateContent xmlns:mc="http://schemas.openxmlformats.org/markup-compatibility/2006">
    <mc:Choice xmlns:p14="http://schemas.microsoft.com/office/powerpoint/2010/main" Requires="p14">
      <p:transition spd="slow" p14:dur="2000" advTm="45164"/>
    </mc:Choice>
    <mc:Fallback>
      <p:transition spd="slow" advTm="45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7|2.7"/>
</p:tagLst>
</file>

<file path=ppt/tags/tag10.xml><?xml version="1.0" encoding="utf-8"?>
<p:tagLst xmlns:a="http://schemas.openxmlformats.org/drawingml/2006/main" xmlns:r="http://schemas.openxmlformats.org/officeDocument/2006/relationships" xmlns:p="http://schemas.openxmlformats.org/presentationml/2006/main">
  <p:tag name="TIMING" val="|43.9|0.6|0.4|0.4|0.5"/>
</p:tagLst>
</file>

<file path=ppt/tags/tag11.xml><?xml version="1.0" encoding="utf-8"?>
<p:tagLst xmlns:a="http://schemas.openxmlformats.org/drawingml/2006/main" xmlns:r="http://schemas.openxmlformats.org/officeDocument/2006/relationships" xmlns:p="http://schemas.openxmlformats.org/presentationml/2006/main">
  <p:tag name="TIMING" val="|1.8|0.5|31.4|0.4"/>
</p:tagLst>
</file>

<file path=ppt/tags/tag2.xml><?xml version="1.0" encoding="utf-8"?>
<p:tagLst xmlns:a="http://schemas.openxmlformats.org/drawingml/2006/main" xmlns:r="http://schemas.openxmlformats.org/officeDocument/2006/relationships" xmlns:p="http://schemas.openxmlformats.org/presentationml/2006/main">
  <p:tag name="TIMING" val="|16.9|0.7"/>
</p:tagLst>
</file>

<file path=ppt/tags/tag3.xml><?xml version="1.0" encoding="utf-8"?>
<p:tagLst xmlns:a="http://schemas.openxmlformats.org/drawingml/2006/main" xmlns:r="http://schemas.openxmlformats.org/officeDocument/2006/relationships" xmlns:p="http://schemas.openxmlformats.org/presentationml/2006/main">
  <p:tag name="TIMING" val="|12.2|1.6|1.3|0.6"/>
</p:tagLst>
</file>

<file path=ppt/tags/tag4.xml><?xml version="1.0" encoding="utf-8"?>
<p:tagLst xmlns:a="http://schemas.openxmlformats.org/drawingml/2006/main" xmlns:r="http://schemas.openxmlformats.org/officeDocument/2006/relationships" xmlns:p="http://schemas.openxmlformats.org/presentationml/2006/main">
  <p:tag name="TIMING" val="|13.1|3|1.6|12.8|9.2"/>
</p:tagLst>
</file>

<file path=ppt/tags/tag5.xml><?xml version="1.0" encoding="utf-8"?>
<p:tagLst xmlns:a="http://schemas.openxmlformats.org/drawingml/2006/main" xmlns:r="http://schemas.openxmlformats.org/officeDocument/2006/relationships" xmlns:p="http://schemas.openxmlformats.org/presentationml/2006/main">
  <p:tag name="TIMING" val="|44.4"/>
</p:tagLst>
</file>

<file path=ppt/tags/tag6.xml><?xml version="1.0" encoding="utf-8"?>
<p:tagLst xmlns:a="http://schemas.openxmlformats.org/drawingml/2006/main" xmlns:r="http://schemas.openxmlformats.org/officeDocument/2006/relationships" xmlns:p="http://schemas.openxmlformats.org/presentationml/2006/main">
  <p:tag name="TIMING" val="|29.9|0.5|1.4"/>
</p:tagLst>
</file>

<file path=ppt/tags/tag7.xml><?xml version="1.0" encoding="utf-8"?>
<p:tagLst xmlns:a="http://schemas.openxmlformats.org/drawingml/2006/main" xmlns:r="http://schemas.openxmlformats.org/officeDocument/2006/relationships" xmlns:p="http://schemas.openxmlformats.org/presentationml/2006/main">
  <p:tag name="TIMING" val="|31.1|0.6|0.5|0.7|0.6"/>
</p:tagLst>
</file>

<file path=ppt/tags/tag8.xml><?xml version="1.0" encoding="utf-8"?>
<p:tagLst xmlns:a="http://schemas.openxmlformats.org/drawingml/2006/main" xmlns:r="http://schemas.openxmlformats.org/officeDocument/2006/relationships" xmlns:p="http://schemas.openxmlformats.org/presentationml/2006/main">
  <p:tag name="TIMING" val="|60.8|0.6"/>
</p:tagLst>
</file>

<file path=ppt/tags/tag9.xml><?xml version="1.0" encoding="utf-8"?>
<p:tagLst xmlns:a="http://schemas.openxmlformats.org/drawingml/2006/main" xmlns:r="http://schemas.openxmlformats.org/officeDocument/2006/relationships" xmlns:p="http://schemas.openxmlformats.org/presentationml/2006/main">
  <p:tag name="TIMING" val="|43.5|0.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documentManagement/types"/>
    <ds:schemaRef ds:uri="http://www.w3.org/XML/1998/namespace"/>
    <ds:schemaRef ds:uri="http://schemas.microsoft.com/office/infopath/2007/PartnerControls"/>
    <ds:schemaRef ds:uri="http://purl.org/dc/dcmitype/"/>
    <ds:schemaRef ds:uri="http://purl.org/dc/elements/1.1/"/>
    <ds:schemaRef ds:uri="http://purl.org/dc/terms/"/>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3121</TotalTime>
  <Words>3096</Words>
  <Application>Microsoft Office PowerPoint</Application>
  <PresentationFormat>Widescreen</PresentationFormat>
  <Paragraphs>167</Paragraphs>
  <Slides>21</Slides>
  <Notes>21</Notes>
  <HiddenSlides>0</HiddenSlides>
  <MMClips>21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Century Gothic</vt:lpstr>
      <vt:lpstr>Symbol</vt:lpstr>
      <vt:lpstr>Times New Roman</vt:lpstr>
      <vt:lpstr>Wingdings 3</vt:lpstr>
      <vt:lpstr>Ion</vt:lpstr>
      <vt:lpstr>A Data Story about a bike that goes nowhere</vt:lpstr>
      <vt:lpstr>Evolution of Home  Workouts</vt:lpstr>
      <vt:lpstr>Home Workouts in 2021 </vt:lpstr>
      <vt:lpstr>What’s the Problem?</vt:lpstr>
      <vt:lpstr>Sources of Motivation</vt:lpstr>
      <vt:lpstr>Objective</vt:lpstr>
      <vt:lpstr>The Process</vt:lpstr>
      <vt:lpstr>Data </vt:lpstr>
      <vt:lpstr>Data Preparation </vt:lpstr>
      <vt:lpstr>Analysis</vt:lpstr>
      <vt:lpstr>PowerPoint Presentation</vt:lpstr>
      <vt:lpstr>PowerPoint Presentation</vt:lpstr>
      <vt:lpstr>PowerPoint Presentation</vt:lpstr>
      <vt:lpstr>PowerPoint Presentation</vt:lpstr>
      <vt:lpstr>PowerPoint Presentation</vt:lpstr>
      <vt:lpstr>PowerPoint Presentation</vt:lpstr>
      <vt:lpstr>Rating the DifficultY</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Rebecca Lewis</dc:creator>
  <cp:lastModifiedBy>saqib saeed</cp:lastModifiedBy>
  <cp:revision>6</cp:revision>
  <dcterms:created xsi:type="dcterms:W3CDTF">2021-06-02T01:02:28Z</dcterms:created>
  <dcterms:modified xsi:type="dcterms:W3CDTF">2022-11-21T07:03:31Z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